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20"/>
  </p:notesMasterIdLst>
  <p:handoutMasterIdLst>
    <p:handoutMasterId r:id="rId21"/>
  </p:handoutMasterIdLst>
  <p:sldIdLst>
    <p:sldId id="259" r:id="rId2"/>
    <p:sldId id="362" r:id="rId3"/>
    <p:sldId id="363" r:id="rId4"/>
    <p:sldId id="364" r:id="rId5"/>
    <p:sldId id="366" r:id="rId6"/>
    <p:sldId id="365" r:id="rId7"/>
    <p:sldId id="352" r:id="rId8"/>
    <p:sldId id="367" r:id="rId9"/>
    <p:sldId id="276" r:id="rId10"/>
    <p:sldId id="355" r:id="rId11"/>
    <p:sldId id="271" r:id="rId12"/>
    <p:sldId id="351" r:id="rId13"/>
    <p:sldId id="356" r:id="rId14"/>
    <p:sldId id="357" r:id="rId15"/>
    <p:sldId id="358" r:id="rId16"/>
    <p:sldId id="321" r:id="rId17"/>
    <p:sldId id="324" r:id="rId18"/>
    <p:sldId id="325" r:id="rId19"/>
  </p:sldIdLst>
  <p:sldSz cx="9144000" cy="6858000" type="screen4x3"/>
  <p:notesSz cx="9144000" cy="6858000"/>
  <p:defaultTextStyle>
    <a:defPPr>
      <a:defRPr lang="en-US"/>
    </a:defPPr>
    <a:lvl1pPr algn="l" rtl="0" fontAlgn="base">
      <a:spcBef>
        <a:spcPct val="0"/>
      </a:spcBef>
      <a:spcAft>
        <a:spcPct val="0"/>
      </a:spcAft>
      <a:defRPr kern="1200">
        <a:solidFill>
          <a:schemeClr val="tx1"/>
        </a:solidFill>
        <a:latin typeface="Calibri" pitchFamily="34" charset="0"/>
        <a:ea typeface="MS PGothic" pitchFamily="34" charset="-128"/>
        <a:cs typeface="+mn-cs"/>
      </a:defRPr>
    </a:lvl1pPr>
    <a:lvl2pPr marL="457200" algn="l" rtl="0" fontAlgn="base">
      <a:spcBef>
        <a:spcPct val="0"/>
      </a:spcBef>
      <a:spcAft>
        <a:spcPct val="0"/>
      </a:spcAft>
      <a:defRPr kern="1200">
        <a:solidFill>
          <a:schemeClr val="tx1"/>
        </a:solidFill>
        <a:latin typeface="Calibri" pitchFamily="34" charset="0"/>
        <a:ea typeface="MS PGothic" pitchFamily="34" charset="-128"/>
        <a:cs typeface="+mn-cs"/>
      </a:defRPr>
    </a:lvl2pPr>
    <a:lvl3pPr marL="914400" algn="l" rtl="0" fontAlgn="base">
      <a:spcBef>
        <a:spcPct val="0"/>
      </a:spcBef>
      <a:spcAft>
        <a:spcPct val="0"/>
      </a:spcAft>
      <a:defRPr kern="1200">
        <a:solidFill>
          <a:schemeClr val="tx1"/>
        </a:solidFill>
        <a:latin typeface="Calibri" pitchFamily="34" charset="0"/>
        <a:ea typeface="MS PGothic" pitchFamily="34" charset="-128"/>
        <a:cs typeface="+mn-cs"/>
      </a:defRPr>
    </a:lvl3pPr>
    <a:lvl4pPr marL="1371600" algn="l" rtl="0" fontAlgn="base">
      <a:spcBef>
        <a:spcPct val="0"/>
      </a:spcBef>
      <a:spcAft>
        <a:spcPct val="0"/>
      </a:spcAft>
      <a:defRPr kern="1200">
        <a:solidFill>
          <a:schemeClr val="tx1"/>
        </a:solidFill>
        <a:latin typeface="Calibri" pitchFamily="34" charset="0"/>
        <a:ea typeface="MS PGothic" pitchFamily="34" charset="-128"/>
        <a:cs typeface="+mn-cs"/>
      </a:defRPr>
    </a:lvl4pPr>
    <a:lvl5pPr marL="1828800" algn="l" rtl="0" fontAlgn="base">
      <a:spcBef>
        <a:spcPct val="0"/>
      </a:spcBef>
      <a:spcAft>
        <a:spcPct val="0"/>
      </a:spcAft>
      <a:defRPr kern="1200">
        <a:solidFill>
          <a:schemeClr val="tx1"/>
        </a:solidFill>
        <a:latin typeface="Calibri" pitchFamily="34" charset="0"/>
        <a:ea typeface="MS PGothic" pitchFamily="34" charset="-128"/>
        <a:cs typeface="+mn-cs"/>
      </a:defRPr>
    </a:lvl5pPr>
    <a:lvl6pPr marL="2286000" algn="l" defTabSz="914400" rtl="0" eaLnBrk="1" latinLnBrk="0" hangingPunct="1">
      <a:defRPr kern="1200">
        <a:solidFill>
          <a:schemeClr val="tx1"/>
        </a:solidFill>
        <a:latin typeface="Calibri" pitchFamily="34" charset="0"/>
        <a:ea typeface="MS PGothic" pitchFamily="34" charset="-128"/>
        <a:cs typeface="+mn-cs"/>
      </a:defRPr>
    </a:lvl6pPr>
    <a:lvl7pPr marL="2743200" algn="l" defTabSz="914400" rtl="0" eaLnBrk="1" latinLnBrk="0" hangingPunct="1">
      <a:defRPr kern="1200">
        <a:solidFill>
          <a:schemeClr val="tx1"/>
        </a:solidFill>
        <a:latin typeface="Calibri" pitchFamily="34" charset="0"/>
        <a:ea typeface="MS PGothic" pitchFamily="34" charset="-128"/>
        <a:cs typeface="+mn-cs"/>
      </a:defRPr>
    </a:lvl7pPr>
    <a:lvl8pPr marL="3200400" algn="l" defTabSz="914400" rtl="0" eaLnBrk="1" latinLnBrk="0" hangingPunct="1">
      <a:defRPr kern="1200">
        <a:solidFill>
          <a:schemeClr val="tx1"/>
        </a:solidFill>
        <a:latin typeface="Calibri" pitchFamily="34" charset="0"/>
        <a:ea typeface="MS PGothic" pitchFamily="34" charset="-128"/>
        <a:cs typeface="+mn-cs"/>
      </a:defRPr>
    </a:lvl8pPr>
    <a:lvl9pPr marL="3657600" algn="l" defTabSz="914400" rtl="0" eaLnBrk="1" latinLnBrk="0" hangingPunct="1">
      <a:defRPr kern="1200">
        <a:solidFill>
          <a:schemeClr val="tx1"/>
        </a:solidFill>
        <a:latin typeface="Calibri" pitchFamily="34" charset="0"/>
        <a:ea typeface="MS PGothic" pitchFamily="34" charset="-128"/>
        <a:cs typeface="+mn-cs"/>
      </a:defRPr>
    </a:lvl9pPr>
  </p:defaultTextStyle>
  <p:extLst>
    <p:ext uri="{EFAFB233-063F-42B5-8137-9DF3F51BA10A}">
      <p15:sldGuideLst xmlns:p15="http://schemas.microsoft.com/office/powerpoint/2012/main">
        <p15:guide id="1" orient="horz" pos="1968">
          <p15:clr>
            <a:srgbClr val="A4A3A4"/>
          </p15:clr>
        </p15:guide>
        <p15:guide id="2">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Owner" initials="O"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0033"/>
    <a:srgbClr val="FF33CC"/>
    <a:srgbClr val="72A376"/>
    <a:srgbClr val="FFFFB7"/>
    <a:srgbClr val="FFFF99"/>
    <a:srgbClr val="33CC33"/>
    <a:srgbClr val="669900"/>
    <a:srgbClr val="488D43"/>
    <a:srgbClr val="3E5A30"/>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160" autoAdjust="0"/>
    <p:restoredTop sz="83430" autoAdjust="0"/>
  </p:normalViewPr>
  <p:slideViewPr>
    <p:cSldViewPr>
      <p:cViewPr varScale="1">
        <p:scale>
          <a:sx n="62" d="100"/>
          <a:sy n="62" d="100"/>
        </p:scale>
        <p:origin x="774" y="66"/>
      </p:cViewPr>
      <p:guideLst>
        <p:guide orient="horz" pos="1968"/>
        <p:guide/>
      </p:guideLst>
    </p:cSldViewPr>
  </p:slideViewPr>
  <p:outlineViewPr>
    <p:cViewPr>
      <p:scale>
        <a:sx n="33" d="100"/>
        <a:sy n="33" d="100"/>
      </p:scale>
      <p:origin x="0" y="0"/>
    </p:cViewPr>
  </p:outlineViewPr>
  <p:notesTextViewPr>
    <p:cViewPr>
      <p:scale>
        <a:sx n="150" d="100"/>
        <a:sy n="150" d="100"/>
      </p:scale>
      <p:origin x="0" y="0"/>
    </p:cViewPr>
  </p:notesTextViewPr>
  <p:sorterViewPr>
    <p:cViewPr>
      <p:scale>
        <a:sx n="66" d="100"/>
        <a:sy n="66" d="100"/>
      </p:scale>
      <p:origin x="0" y="0"/>
    </p:cViewPr>
  </p:sorterViewPr>
  <p:notesViewPr>
    <p:cSldViewPr>
      <p:cViewPr varScale="1">
        <p:scale>
          <a:sx n="67" d="100"/>
          <a:sy n="67" d="100"/>
        </p:scale>
        <p:origin x="-2046" y="-102"/>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5179484" y="0"/>
            <a:ext cx="3962400" cy="342900"/>
          </a:xfrm>
          <a:prstGeom prst="rect">
            <a:avLst/>
          </a:prstGeom>
        </p:spPr>
        <p:txBody>
          <a:bodyPr vert="horz" lIns="91440" tIns="45720" rIns="91440" bIns="45720" rtlCol="0"/>
          <a:lstStyle>
            <a:lvl1pPr algn="r">
              <a:defRPr sz="1200"/>
            </a:lvl1pPr>
          </a:lstStyle>
          <a:p>
            <a:fld id="{DFC338A5-27CF-434F-9D4C-525FC15E41FC}" type="datetimeFigureOut">
              <a:rPr lang="en-US" smtClean="0"/>
              <a:pPr/>
              <a:t>2/9/2015</a:t>
            </a:fld>
            <a:endParaRPr lang="en-US"/>
          </a:p>
        </p:txBody>
      </p:sp>
      <p:sp>
        <p:nvSpPr>
          <p:cNvPr id="4" name="Footer Placeholder 3"/>
          <p:cNvSpPr>
            <a:spLocks noGrp="1"/>
          </p:cNvSpPr>
          <p:nvPr>
            <p:ph type="ftr" sz="quarter" idx="2"/>
          </p:nvPr>
        </p:nvSpPr>
        <p:spPr>
          <a:xfrm>
            <a:off x="0" y="6513910"/>
            <a:ext cx="3962400" cy="3429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5179484" y="6513910"/>
            <a:ext cx="3962400" cy="342900"/>
          </a:xfrm>
          <a:prstGeom prst="rect">
            <a:avLst/>
          </a:prstGeom>
        </p:spPr>
        <p:txBody>
          <a:bodyPr vert="horz" lIns="91440" tIns="45720" rIns="91440" bIns="45720" rtlCol="0" anchor="b"/>
          <a:lstStyle>
            <a:lvl1pPr algn="r">
              <a:defRPr sz="1200"/>
            </a:lvl1pPr>
          </a:lstStyle>
          <a:p>
            <a:fld id="{89CCAB64-7F7E-487C-A44C-FED2EF0BEB8E}" type="slidenum">
              <a:rPr lang="en-US" smtClean="0"/>
              <a:pPr/>
              <a:t>‹#›</a:t>
            </a:fld>
            <a:endParaRPr lang="en-US"/>
          </a:p>
        </p:txBody>
      </p:sp>
    </p:spTree>
    <p:extLst>
      <p:ext uri="{BB962C8B-B14F-4D97-AF65-F5344CB8AC3E}">
        <p14:creationId xmlns:p14="http://schemas.microsoft.com/office/powerpoint/2010/main" val="171559665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wrap="square" lIns="91440" tIns="45720" rIns="91440" bIns="45720" numCol="1" anchor="t" anchorCtr="0" compatLnSpc="1">
            <a:prstTxWarp prst="textNoShape">
              <a:avLst/>
            </a:prstTxWarp>
          </a:bodyPr>
          <a:lstStyle>
            <a:lvl1pPr>
              <a:defRPr sz="1200">
                <a:cs typeface="Arial" charset="0"/>
              </a:defRPr>
            </a:lvl1pPr>
          </a:lstStyle>
          <a:p>
            <a:endParaRPr lang="es-ES"/>
          </a:p>
        </p:txBody>
      </p:sp>
      <p:sp>
        <p:nvSpPr>
          <p:cNvPr id="3" name="Date Placeholder 2"/>
          <p:cNvSpPr>
            <a:spLocks noGrp="1"/>
          </p:cNvSpPr>
          <p:nvPr>
            <p:ph type="dt" idx="1"/>
          </p:nvPr>
        </p:nvSpPr>
        <p:spPr>
          <a:xfrm>
            <a:off x="5179484" y="0"/>
            <a:ext cx="3962400" cy="342900"/>
          </a:xfrm>
          <a:prstGeom prst="rect">
            <a:avLst/>
          </a:prstGeom>
        </p:spPr>
        <p:txBody>
          <a:bodyPr vert="horz" wrap="square" lIns="91440" tIns="45720" rIns="91440" bIns="45720" numCol="1" anchor="t" anchorCtr="0" compatLnSpc="1">
            <a:prstTxWarp prst="textNoShape">
              <a:avLst/>
            </a:prstTxWarp>
          </a:bodyPr>
          <a:lstStyle>
            <a:lvl1pPr algn="r">
              <a:defRPr sz="1200">
                <a:cs typeface="Arial" charset="0"/>
              </a:defRPr>
            </a:lvl1pPr>
          </a:lstStyle>
          <a:p>
            <a:fld id="{F5DC9053-697F-471D-8AB8-9A92291A9CC7}" type="datetimeFigureOut">
              <a:rPr lang="en-US"/>
              <a:pPr/>
              <a:t>2/9/2015</a:t>
            </a:fld>
            <a:endParaRPr lang="en-US"/>
          </a:p>
        </p:txBody>
      </p:sp>
      <p:sp>
        <p:nvSpPr>
          <p:cNvPr id="4" name="Slide Image Placeholder 3"/>
          <p:cNvSpPr>
            <a:spLocks noGrp="1" noRot="1" noChangeAspect="1"/>
          </p:cNvSpPr>
          <p:nvPr>
            <p:ph type="sldImg" idx="2"/>
          </p:nvPr>
        </p:nvSpPr>
        <p:spPr>
          <a:xfrm>
            <a:off x="2857500" y="514350"/>
            <a:ext cx="3429000" cy="257175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914400" y="3257550"/>
            <a:ext cx="7315200" cy="30861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6513910"/>
            <a:ext cx="3962400" cy="342900"/>
          </a:xfrm>
          <a:prstGeom prst="rect">
            <a:avLst/>
          </a:prstGeom>
        </p:spPr>
        <p:txBody>
          <a:bodyPr vert="horz" wrap="square" lIns="91440" tIns="45720" rIns="91440" bIns="45720" numCol="1" anchor="b" anchorCtr="0" compatLnSpc="1">
            <a:prstTxWarp prst="textNoShape">
              <a:avLst/>
            </a:prstTxWarp>
          </a:bodyPr>
          <a:lstStyle>
            <a:lvl1pPr>
              <a:defRPr sz="1200">
                <a:cs typeface="Arial" charset="0"/>
              </a:defRPr>
            </a:lvl1pPr>
          </a:lstStyle>
          <a:p>
            <a:endParaRPr lang="es-ES"/>
          </a:p>
        </p:txBody>
      </p:sp>
      <p:sp>
        <p:nvSpPr>
          <p:cNvPr id="7" name="Slide Number Placeholder 6"/>
          <p:cNvSpPr>
            <a:spLocks noGrp="1"/>
          </p:cNvSpPr>
          <p:nvPr>
            <p:ph type="sldNum" sz="quarter" idx="5"/>
          </p:nvPr>
        </p:nvSpPr>
        <p:spPr>
          <a:xfrm>
            <a:off x="5179484" y="6513910"/>
            <a:ext cx="3962400" cy="342900"/>
          </a:xfrm>
          <a:prstGeom prst="rect">
            <a:avLst/>
          </a:prstGeom>
        </p:spPr>
        <p:txBody>
          <a:bodyPr vert="horz" wrap="square" lIns="91440" tIns="45720" rIns="91440" bIns="45720" numCol="1" anchor="b" anchorCtr="0" compatLnSpc="1">
            <a:prstTxWarp prst="textNoShape">
              <a:avLst/>
            </a:prstTxWarp>
          </a:bodyPr>
          <a:lstStyle>
            <a:lvl1pPr algn="r">
              <a:defRPr sz="1200">
                <a:cs typeface="Arial" charset="0"/>
              </a:defRPr>
            </a:lvl1pPr>
          </a:lstStyle>
          <a:p>
            <a:fld id="{B54F889E-5144-43EC-A1C6-7F673159429B}" type="slidenum">
              <a:rPr lang="en-US"/>
              <a:pPr/>
              <a:t>‹#›</a:t>
            </a:fld>
            <a:endParaRPr lang="en-US"/>
          </a:p>
        </p:txBody>
      </p:sp>
    </p:spTree>
    <p:extLst>
      <p:ext uri="{BB962C8B-B14F-4D97-AF65-F5344CB8AC3E}">
        <p14:creationId xmlns:p14="http://schemas.microsoft.com/office/powerpoint/2010/main" val="197477120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S PGothic" pitchFamily="34" charset="-128"/>
        <a:cs typeface="ＭＳ Ｐゴシック" charset="0"/>
      </a:defRPr>
    </a:lvl1pPr>
    <a:lvl2pPr marL="457200" algn="l" rtl="0" eaLnBrk="0" fontAlgn="base" hangingPunct="0">
      <a:spcBef>
        <a:spcPct val="30000"/>
      </a:spcBef>
      <a:spcAft>
        <a:spcPct val="0"/>
      </a:spcAft>
      <a:defRPr sz="1200" kern="1200">
        <a:solidFill>
          <a:schemeClr val="tx1"/>
        </a:solidFill>
        <a:latin typeface="+mn-lt"/>
        <a:ea typeface="MS PGothic" pitchFamily="34" charset="-128"/>
        <a:cs typeface="+mn-cs"/>
      </a:defRPr>
    </a:lvl2pPr>
    <a:lvl3pPr marL="914400" algn="l" rtl="0" eaLnBrk="0" fontAlgn="base" hangingPunct="0">
      <a:spcBef>
        <a:spcPct val="30000"/>
      </a:spcBef>
      <a:spcAft>
        <a:spcPct val="0"/>
      </a:spcAft>
      <a:defRPr sz="1200" kern="1200">
        <a:solidFill>
          <a:schemeClr val="tx1"/>
        </a:solidFill>
        <a:latin typeface="+mn-lt"/>
        <a:ea typeface="MS PGothic" pitchFamily="34" charset="-128"/>
        <a:cs typeface="+mn-cs"/>
      </a:defRPr>
    </a:lvl3pPr>
    <a:lvl4pPr marL="1371600" algn="l" rtl="0" eaLnBrk="0" fontAlgn="base" hangingPunct="0">
      <a:spcBef>
        <a:spcPct val="30000"/>
      </a:spcBef>
      <a:spcAft>
        <a:spcPct val="0"/>
      </a:spcAft>
      <a:defRPr sz="1200" kern="1200">
        <a:solidFill>
          <a:schemeClr val="tx1"/>
        </a:solidFill>
        <a:latin typeface="+mn-lt"/>
        <a:ea typeface="MS PGothic" pitchFamily="34" charset="-128"/>
        <a:cs typeface="+mn-cs"/>
      </a:defRPr>
    </a:lvl4pPr>
    <a:lvl5pPr marL="1828800" algn="l" rtl="0" eaLnBrk="0" fontAlgn="base" hangingPunct="0">
      <a:spcBef>
        <a:spcPct val="30000"/>
      </a:spcBef>
      <a:spcAft>
        <a:spcPct val="0"/>
      </a:spcAft>
      <a:defRPr sz="1200" kern="1200">
        <a:solidFill>
          <a:schemeClr val="tx1"/>
        </a:solidFill>
        <a:latin typeface="+mn-lt"/>
        <a:ea typeface="MS PGothic"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s-ES" dirty="0" smtClean="0"/>
          </a:p>
        </p:txBody>
      </p:sp>
      <p:sp>
        <p:nvSpPr>
          <p:cNvPr id="460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eaLnBrk="1" hangingPunct="1"/>
            <a:fld id="{A2F84003-3A43-4DF5-8E32-F27A8694BC9C}" type="slidenum">
              <a:rPr lang="en-US"/>
              <a:pPr eaLnBrk="1" hangingPunct="1"/>
              <a:t>1</a:t>
            </a:fld>
            <a:endParaRPr lang="en-US"/>
          </a:p>
        </p:txBody>
      </p:sp>
    </p:spTree>
    <p:extLst>
      <p:ext uri="{BB962C8B-B14F-4D97-AF65-F5344CB8AC3E}">
        <p14:creationId xmlns:p14="http://schemas.microsoft.com/office/powerpoint/2010/main" val="278916086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4" name="Notes Placeholder 2"/>
          <p:cNvSpPr>
            <a:spLocks noGrp="1"/>
          </p:cNvSpPr>
          <p:nvPr>
            <p:ph type="body" idx="1"/>
          </p:nvPr>
        </p:nvSpPr>
        <p:spPr bwMode="auto"/>
        <p:txBody>
          <a:bodyPr wrap="square" numCol="1" anchor="t" anchorCtr="0" compatLnSpc="1">
            <a:prstTxWarp prst="textNoShape">
              <a:avLst/>
            </a:prstTxWarp>
          </a:bodyPr>
          <a:lstStyle/>
          <a:p>
            <a:pPr eaLnBrk="1" hangingPunct="1">
              <a:lnSpc>
                <a:spcPct val="80000"/>
              </a:lnSpc>
              <a:spcBef>
                <a:spcPct val="0"/>
              </a:spcBef>
            </a:pPr>
            <a:r>
              <a:rPr lang="en-US" sz="800" u="sng" dirty="0" smtClean="0"/>
              <a:t>In-Class Notes</a:t>
            </a:r>
          </a:p>
          <a:p>
            <a:pPr marL="171450" indent="-171450" eaLnBrk="1" hangingPunct="1">
              <a:lnSpc>
                <a:spcPct val="80000"/>
              </a:lnSpc>
              <a:spcBef>
                <a:spcPct val="0"/>
              </a:spcBef>
              <a:buFont typeface="Arial" pitchFamily="34" charset="0"/>
              <a:buChar char="•"/>
            </a:pPr>
            <a:r>
              <a:rPr lang="en-US" sz="800" u="none" baseline="0" dirty="0" smtClean="0"/>
              <a:t>Copy of worksheet to students</a:t>
            </a:r>
          </a:p>
          <a:p>
            <a:pPr eaLnBrk="1" hangingPunct="1">
              <a:lnSpc>
                <a:spcPct val="80000"/>
              </a:lnSpc>
              <a:spcBef>
                <a:spcPct val="0"/>
              </a:spcBef>
              <a:buFontTx/>
              <a:buChar char="•"/>
            </a:pPr>
            <a:r>
              <a:rPr lang="en-US" sz="800" baseline="0" dirty="0" smtClean="0"/>
              <a:t> Partners should be established in advance.</a:t>
            </a:r>
          </a:p>
          <a:p>
            <a:pPr eaLnBrk="1" hangingPunct="1">
              <a:lnSpc>
                <a:spcPct val="80000"/>
              </a:lnSpc>
              <a:spcBef>
                <a:spcPct val="0"/>
              </a:spcBef>
              <a:buFontTx/>
              <a:buChar char="•"/>
            </a:pPr>
            <a:r>
              <a:rPr lang="en-US" sz="800" baseline="0" dirty="0" smtClean="0"/>
              <a:t> Ask the students why they made the decision to place the point on that number?</a:t>
            </a:r>
          </a:p>
          <a:p>
            <a:pPr eaLnBrk="1" hangingPunct="1">
              <a:lnSpc>
                <a:spcPct val="80000"/>
              </a:lnSpc>
              <a:spcBef>
                <a:spcPct val="0"/>
              </a:spcBef>
              <a:buFontTx/>
              <a:buChar char="•"/>
            </a:pPr>
            <a:r>
              <a:rPr lang="en-US" sz="800" baseline="0" dirty="0" smtClean="0"/>
              <a:t> What words indicated as to where to place the points.</a:t>
            </a:r>
          </a:p>
          <a:p>
            <a:pPr eaLnBrk="1" hangingPunct="1">
              <a:lnSpc>
                <a:spcPct val="80000"/>
              </a:lnSpc>
              <a:spcBef>
                <a:spcPct val="0"/>
              </a:spcBef>
              <a:buFontTx/>
              <a:buChar char="•"/>
            </a:pPr>
            <a:r>
              <a:rPr lang="en-US" sz="800" baseline="0" dirty="0" smtClean="0"/>
              <a:t> Question the students with more examples if needed.</a:t>
            </a:r>
          </a:p>
          <a:p>
            <a:pPr eaLnBrk="1" hangingPunct="1">
              <a:lnSpc>
                <a:spcPct val="80000"/>
              </a:lnSpc>
              <a:spcBef>
                <a:spcPct val="0"/>
              </a:spcBef>
              <a:buFontTx/>
              <a:buChar char="•"/>
            </a:pPr>
            <a:endParaRPr lang="en-US" sz="800" dirty="0" smtClean="0"/>
          </a:p>
          <a:p>
            <a:pPr eaLnBrk="1" hangingPunct="1">
              <a:lnSpc>
                <a:spcPct val="80000"/>
              </a:lnSpc>
              <a:spcBef>
                <a:spcPct val="0"/>
              </a:spcBef>
              <a:buFontTx/>
              <a:buChar char="•"/>
            </a:pPr>
            <a:endParaRPr lang="en-US" sz="800" dirty="0" smtClean="0"/>
          </a:p>
          <a:p>
            <a:pPr eaLnBrk="1" hangingPunct="1">
              <a:lnSpc>
                <a:spcPct val="80000"/>
              </a:lnSpc>
              <a:spcBef>
                <a:spcPct val="0"/>
              </a:spcBef>
            </a:pPr>
            <a:r>
              <a:rPr lang="en-US" sz="800" u="sng" dirty="0" smtClean="0"/>
              <a:t>Preparation Notes</a:t>
            </a:r>
          </a:p>
          <a:p>
            <a:r>
              <a:rPr lang="en-US" sz="800" u="none" baseline="0" dirty="0" smtClean="0"/>
              <a:t>The purpose of this slide is to get students thinking about what a number line represents. Students about what language indicates as it represents the placement of rational numbers on the number line. </a:t>
            </a:r>
            <a:r>
              <a:rPr lang="en-US" sz="1200" b="0" i="0" u="none" strike="noStrike" kern="1200" baseline="0" dirty="0" smtClean="0">
                <a:solidFill>
                  <a:schemeClr val="tx1"/>
                </a:solidFill>
                <a:latin typeface="+mn-lt"/>
                <a:ea typeface="MS PGothic" pitchFamily="34" charset="-128"/>
                <a:cs typeface="ＭＳ Ｐゴシック" charset="0"/>
              </a:rPr>
              <a:t>They connect quantities to written symbols and create a logical representation of the problem at hand, considering both the appropriate units involved and the meaning of quantities. (Standard for Mathematic Practice/ To reason abstractly and quantitatively)</a:t>
            </a:r>
            <a:endParaRPr lang="en-US" sz="800" u="none" baseline="0" dirty="0" smtClean="0"/>
          </a:p>
          <a:p>
            <a:pPr eaLnBrk="1" hangingPunct="1">
              <a:lnSpc>
                <a:spcPct val="80000"/>
              </a:lnSpc>
              <a:spcBef>
                <a:spcPct val="0"/>
              </a:spcBef>
              <a:buFontTx/>
              <a:buNone/>
            </a:pPr>
            <a:endParaRPr lang="en-US" sz="800" u="none" dirty="0" smtClean="0"/>
          </a:p>
        </p:txBody>
      </p:sp>
      <p:sp>
        <p:nvSpPr>
          <p:cNvPr id="481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eaLnBrk="1" hangingPunct="1"/>
            <a:fld id="{87F0606E-0A85-4D88-8792-9C743CEDBD14}" type="slidenum">
              <a:rPr lang="en-US"/>
              <a:pPr eaLnBrk="1" hangingPunct="1"/>
              <a:t>11</a:t>
            </a:fld>
            <a:endParaRPr lang="en-US"/>
          </a:p>
        </p:txBody>
      </p:sp>
    </p:spTree>
    <p:extLst>
      <p:ext uri="{BB962C8B-B14F-4D97-AF65-F5344CB8AC3E}">
        <p14:creationId xmlns:p14="http://schemas.microsoft.com/office/powerpoint/2010/main" val="402578277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4" name="Notes Placeholder 2"/>
          <p:cNvSpPr>
            <a:spLocks noGrp="1"/>
          </p:cNvSpPr>
          <p:nvPr>
            <p:ph type="body" idx="1"/>
          </p:nvPr>
        </p:nvSpPr>
        <p:spPr bwMode="auto"/>
        <p:txBody>
          <a:bodyPr wrap="square" numCol="1" anchor="t" anchorCtr="0" compatLnSpc="1">
            <a:prstTxWarp prst="textNoShape">
              <a:avLst/>
            </a:prstTxWarp>
          </a:bodyPr>
          <a:lstStyle/>
          <a:p>
            <a:pPr algn="r" eaLnBrk="1" hangingPunct="1">
              <a:lnSpc>
                <a:spcPct val="80000"/>
              </a:lnSpc>
              <a:spcBef>
                <a:spcPct val="0"/>
              </a:spcBef>
            </a:pPr>
            <a:r>
              <a:rPr lang="en-US" sz="800" dirty="0" smtClean="0"/>
              <a:t>(55 - 5) 5min Time passed</a:t>
            </a:r>
          </a:p>
          <a:p>
            <a:pPr eaLnBrk="1" hangingPunct="1">
              <a:lnSpc>
                <a:spcPct val="80000"/>
              </a:lnSpc>
              <a:spcBef>
                <a:spcPct val="0"/>
              </a:spcBef>
            </a:pPr>
            <a:r>
              <a:rPr lang="en-US" sz="800" u="sng" dirty="0" smtClean="0"/>
              <a:t>In-Class Notes</a:t>
            </a:r>
          </a:p>
          <a:p>
            <a:pPr eaLnBrk="1" hangingPunct="1">
              <a:lnSpc>
                <a:spcPct val="80000"/>
              </a:lnSpc>
              <a:spcBef>
                <a:spcPct val="0"/>
              </a:spcBef>
              <a:buFontTx/>
              <a:buChar char="•"/>
            </a:pPr>
            <a:r>
              <a:rPr lang="en-US" sz="800" dirty="0" smtClean="0"/>
              <a:t> </a:t>
            </a:r>
            <a:r>
              <a:rPr lang="en-US" sz="800" u="none" dirty="0" smtClean="0"/>
              <a:t>All</a:t>
            </a:r>
            <a:r>
              <a:rPr lang="en-US" sz="800" u="none" baseline="0" dirty="0" smtClean="0"/>
              <a:t> students get a paper copy and 1 colored pencil. Choose one color to complete this worksheet.</a:t>
            </a:r>
          </a:p>
          <a:p>
            <a:pPr eaLnBrk="1" hangingPunct="1">
              <a:lnSpc>
                <a:spcPct val="80000"/>
              </a:lnSpc>
              <a:spcBef>
                <a:spcPct val="0"/>
              </a:spcBef>
              <a:buFontTx/>
              <a:buChar char="•"/>
            </a:pPr>
            <a:r>
              <a:rPr lang="en-US" sz="800" u="none" baseline="0" dirty="0" smtClean="0"/>
              <a:t>Make sure all students understand the words profit, deposit and withdrawal. Some ELL students may  not understand the terms used.</a:t>
            </a:r>
          </a:p>
          <a:p>
            <a:pPr eaLnBrk="1" hangingPunct="1">
              <a:lnSpc>
                <a:spcPct val="80000"/>
              </a:lnSpc>
              <a:spcBef>
                <a:spcPct val="0"/>
              </a:spcBef>
              <a:buFontTx/>
              <a:buNone/>
            </a:pPr>
            <a:endParaRPr lang="en-US" sz="800" u="none" dirty="0" smtClean="0"/>
          </a:p>
          <a:p>
            <a:pPr eaLnBrk="1" hangingPunct="1">
              <a:lnSpc>
                <a:spcPct val="80000"/>
              </a:lnSpc>
              <a:spcBef>
                <a:spcPct val="0"/>
              </a:spcBef>
              <a:buFontTx/>
              <a:buChar char="•"/>
            </a:pPr>
            <a:endParaRPr lang="en-US" sz="800" dirty="0" smtClean="0"/>
          </a:p>
          <a:p>
            <a:pPr eaLnBrk="1" hangingPunct="1">
              <a:lnSpc>
                <a:spcPct val="80000"/>
              </a:lnSpc>
              <a:spcBef>
                <a:spcPct val="0"/>
              </a:spcBef>
              <a:buFontTx/>
              <a:buChar char="•"/>
            </a:pPr>
            <a:endParaRPr lang="en-US" sz="800" dirty="0" smtClean="0"/>
          </a:p>
          <a:p>
            <a:pPr eaLnBrk="1" hangingPunct="1">
              <a:lnSpc>
                <a:spcPct val="80000"/>
              </a:lnSpc>
              <a:spcBef>
                <a:spcPct val="0"/>
              </a:spcBef>
            </a:pPr>
            <a:r>
              <a:rPr lang="en-US" sz="800" u="sng" dirty="0" smtClean="0"/>
              <a:t>Preparation Notes</a:t>
            </a:r>
          </a:p>
          <a:p>
            <a:pPr eaLnBrk="1" hangingPunct="1">
              <a:lnSpc>
                <a:spcPct val="80000"/>
              </a:lnSpc>
              <a:spcBef>
                <a:spcPct val="0"/>
              </a:spcBef>
            </a:pPr>
            <a:r>
              <a:rPr lang="en-US" sz="800" u="none" dirty="0" smtClean="0"/>
              <a:t>Students</a:t>
            </a:r>
            <a:r>
              <a:rPr lang="en-US" sz="800" u="none" baseline="0" dirty="0" smtClean="0"/>
              <a:t> should work in pairs and discuss where they should place the data based on the meaning of the words. Teacher should walk around the room to assess of students are completing the task correctly. </a:t>
            </a:r>
          </a:p>
          <a:p>
            <a:pPr eaLnBrk="1" hangingPunct="1">
              <a:lnSpc>
                <a:spcPct val="80000"/>
              </a:lnSpc>
              <a:spcBef>
                <a:spcPct val="0"/>
              </a:spcBef>
            </a:pPr>
            <a:r>
              <a:rPr lang="en-US" sz="800" u="none" baseline="0" dirty="0" smtClean="0"/>
              <a:t>Purpose of this slide is to have students connect words and symbols as positions on the number line.</a:t>
            </a:r>
            <a:endParaRPr lang="en-US" sz="800" u="none" dirty="0" smtClean="0"/>
          </a:p>
          <a:p>
            <a:r>
              <a:rPr lang="en-US" sz="1200" b="0" i="0" u="none" strike="noStrike" kern="1200" baseline="0" dirty="0" smtClean="0">
                <a:solidFill>
                  <a:schemeClr val="tx1"/>
                </a:solidFill>
                <a:latin typeface="+mn-lt"/>
                <a:ea typeface="MS PGothic" pitchFamily="34" charset="-128"/>
                <a:cs typeface="ＭＳ Ｐゴシック" charset="0"/>
              </a:rPr>
              <a:t>Mathematically proficient students experiment with representing problem situations in multiple ways including numbers, words (mathematical language), drawing pictures, using objects, making a chart, list, or graph, creating equations, etc. Students need opportunities to connect the different representations and explain the connections. They should be able to use all of these representations as needed.(Standard of Mathematic Practice/Model with Mathematics)</a:t>
            </a:r>
            <a:endParaRPr lang="en-US" sz="800" u="none" dirty="0" smtClean="0"/>
          </a:p>
        </p:txBody>
      </p:sp>
      <p:sp>
        <p:nvSpPr>
          <p:cNvPr id="481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eaLnBrk="1" hangingPunct="1"/>
            <a:fld id="{87F0606E-0A85-4D88-8792-9C743CEDBD14}" type="slidenum">
              <a:rPr lang="en-US"/>
              <a:pPr eaLnBrk="1" hangingPunct="1"/>
              <a:t>12</a:t>
            </a:fld>
            <a:endParaRPr lang="en-US"/>
          </a:p>
        </p:txBody>
      </p:sp>
    </p:spTree>
    <p:extLst>
      <p:ext uri="{BB962C8B-B14F-4D97-AF65-F5344CB8AC3E}">
        <p14:creationId xmlns:p14="http://schemas.microsoft.com/office/powerpoint/2010/main" val="328990312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0" name="Notes Placeholder 2"/>
          <p:cNvSpPr>
            <a:spLocks noGrp="1"/>
          </p:cNvSpPr>
          <p:nvPr>
            <p:ph type="body" idx="1"/>
          </p:nvPr>
        </p:nvSpPr>
        <p:spPr bwMode="auto"/>
        <p:txBody>
          <a:bodyPr wrap="square" numCol="1" anchor="t" anchorCtr="0" compatLnSpc="1">
            <a:prstTxWarp prst="textNoShape">
              <a:avLst/>
            </a:prstTxWarp>
          </a:bodyPr>
          <a:lstStyle/>
          <a:p>
            <a:pPr algn="r" eaLnBrk="1" hangingPunct="1">
              <a:spcBef>
                <a:spcPct val="0"/>
              </a:spcBef>
            </a:pPr>
            <a:r>
              <a:rPr lang="en-US" dirty="0" smtClean="0"/>
              <a:t>(45min -2 min) 12 Time passed</a:t>
            </a:r>
          </a:p>
          <a:p>
            <a:pPr eaLnBrk="1" hangingPunct="1">
              <a:spcBef>
                <a:spcPct val="0"/>
              </a:spcBef>
            </a:pPr>
            <a:r>
              <a:rPr lang="en-US" u="sng" dirty="0" smtClean="0"/>
              <a:t>In-Class Notes</a:t>
            </a:r>
          </a:p>
          <a:p>
            <a:pPr eaLnBrk="1" hangingPunct="1">
              <a:spcBef>
                <a:spcPct val="0"/>
              </a:spcBef>
            </a:pPr>
            <a:r>
              <a:rPr lang="en-US" u="none" dirty="0" smtClean="0"/>
              <a:t>Hand</a:t>
            </a:r>
            <a:r>
              <a:rPr lang="en-US" u="none" baseline="0" dirty="0" smtClean="0"/>
              <a:t> out worksheet and go over the directions</a:t>
            </a:r>
            <a:endParaRPr lang="en-US" u="none" dirty="0" smtClean="0"/>
          </a:p>
          <a:p>
            <a:pPr eaLnBrk="1" hangingPunct="1">
              <a:spcBef>
                <a:spcPct val="0"/>
              </a:spcBef>
            </a:pPr>
            <a:endParaRPr lang="en-US" u="sng" dirty="0" smtClean="0"/>
          </a:p>
          <a:p>
            <a:pPr eaLnBrk="1" hangingPunct="1">
              <a:spcBef>
                <a:spcPct val="0"/>
              </a:spcBef>
            </a:pPr>
            <a:r>
              <a:rPr lang="en-US" u="none" baseline="0" dirty="0" smtClean="0"/>
              <a:t> </a:t>
            </a:r>
            <a:endParaRPr lang="en-US" u="none" dirty="0" smtClean="0"/>
          </a:p>
          <a:p>
            <a:pPr eaLnBrk="1" hangingPunct="1">
              <a:spcBef>
                <a:spcPct val="0"/>
              </a:spcBef>
              <a:buFontTx/>
              <a:buChar char="•"/>
            </a:pPr>
            <a:endParaRPr lang="en-US" u="sng" dirty="0" smtClean="0"/>
          </a:p>
        </p:txBody>
      </p:sp>
      <p:sp>
        <p:nvSpPr>
          <p:cNvPr id="5120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eaLnBrk="1" hangingPunct="1"/>
            <a:fld id="{03C254CD-33DB-491A-A1AE-694EDB5B951C}" type="slidenum">
              <a:rPr lang="en-US"/>
              <a:pPr eaLnBrk="1" hangingPunct="1"/>
              <a:t>13</a:t>
            </a:fld>
            <a:endParaRPr lang="en-US"/>
          </a:p>
        </p:txBody>
      </p:sp>
    </p:spTree>
    <p:extLst>
      <p:ext uri="{BB962C8B-B14F-4D97-AF65-F5344CB8AC3E}">
        <p14:creationId xmlns:p14="http://schemas.microsoft.com/office/powerpoint/2010/main" val="414830053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Teacher</a:t>
            </a:r>
            <a:r>
              <a:rPr lang="en-US" baseline="0" dirty="0" smtClean="0"/>
              <a:t> Notes:</a:t>
            </a:r>
          </a:p>
          <a:p>
            <a:r>
              <a:rPr lang="en-US" dirty="0" smtClean="0"/>
              <a:t>Explain</a:t>
            </a:r>
            <a:r>
              <a:rPr lang="en-US" baseline="0" dirty="0" smtClean="0"/>
              <a:t> to the students that they have been working with the number line, but each real life situations has started at zero and has either moved to the right or up toward the positive numbers, or left and down toward the negative numbers. Explain that in the real world life does not always start at zero. You can give examples of money, hotel floors, yards in a football game, etc.  Clarify to the students that when they start in different spots other than zero they will still move left or right or up or down according to the words given in each situation. </a:t>
            </a:r>
            <a:endParaRPr lang="en-US" dirty="0"/>
          </a:p>
        </p:txBody>
      </p:sp>
      <p:sp>
        <p:nvSpPr>
          <p:cNvPr id="4" name="Slide Number Placeholder 3"/>
          <p:cNvSpPr>
            <a:spLocks noGrp="1"/>
          </p:cNvSpPr>
          <p:nvPr>
            <p:ph type="sldNum" sz="quarter" idx="10"/>
          </p:nvPr>
        </p:nvSpPr>
        <p:spPr/>
        <p:txBody>
          <a:bodyPr/>
          <a:lstStyle/>
          <a:p>
            <a:fld id="{B54F889E-5144-43EC-A1C6-7F673159429B}" type="slidenum">
              <a:rPr lang="en-US" smtClean="0"/>
              <a:pPr/>
              <a:t>14</a:t>
            </a:fld>
            <a:endParaRPr lang="en-US"/>
          </a:p>
        </p:txBody>
      </p:sp>
    </p:spTree>
    <p:extLst>
      <p:ext uri="{BB962C8B-B14F-4D97-AF65-F5344CB8AC3E}">
        <p14:creationId xmlns:p14="http://schemas.microsoft.com/office/powerpoint/2010/main" val="128900609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Teacher Notes:</a:t>
            </a:r>
          </a:p>
          <a:p>
            <a:r>
              <a:rPr lang="en-US" dirty="0" smtClean="0"/>
              <a:t>Explain</a:t>
            </a:r>
            <a:r>
              <a:rPr lang="en-US" baseline="0" dirty="0" smtClean="0"/>
              <a:t> to the students that they have been working with the number line, but each real life situations has started at zero and has either moved to the right or up toward the positive numbers, or left and down toward the negative numbers. Explain that in the real world life does not always start at zero. You can give examples of money, hotel floors, yards in a football game, etc.  Clarify to the students that when they start in different spots other than zero they will still move left or right or up or down according to the words given in each situation. When these words are given and the moves have been made a number sentence with integers can be written.</a:t>
            </a:r>
            <a:endParaRPr lang="en-US" dirty="0"/>
          </a:p>
        </p:txBody>
      </p:sp>
      <p:sp>
        <p:nvSpPr>
          <p:cNvPr id="4" name="Slide Number Placeholder 3"/>
          <p:cNvSpPr>
            <a:spLocks noGrp="1"/>
          </p:cNvSpPr>
          <p:nvPr>
            <p:ph type="sldNum" sz="quarter" idx="10"/>
          </p:nvPr>
        </p:nvSpPr>
        <p:spPr/>
        <p:txBody>
          <a:bodyPr/>
          <a:lstStyle/>
          <a:p>
            <a:fld id="{B54F889E-5144-43EC-A1C6-7F673159429B}" type="slidenum">
              <a:rPr lang="en-US" smtClean="0"/>
              <a:pPr/>
              <a:t>15</a:t>
            </a:fld>
            <a:endParaRPr lang="en-US"/>
          </a:p>
        </p:txBody>
      </p:sp>
    </p:spTree>
    <p:extLst>
      <p:ext uri="{BB962C8B-B14F-4D97-AF65-F5344CB8AC3E}">
        <p14:creationId xmlns:p14="http://schemas.microsoft.com/office/powerpoint/2010/main" val="326809082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34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s-ES" smtClean="0"/>
          </a:p>
        </p:txBody>
      </p:sp>
      <p:sp>
        <p:nvSpPr>
          <p:cNvPr id="634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eaLnBrk="1" hangingPunct="1"/>
            <a:fld id="{87C97ABB-C9F4-47F9-95ED-2257DD178E2D}" type="slidenum">
              <a:rPr lang="en-US"/>
              <a:pPr eaLnBrk="1" hangingPunct="1"/>
              <a:t>16</a:t>
            </a:fld>
            <a:endParaRPr lang="en-US"/>
          </a:p>
        </p:txBody>
      </p:sp>
    </p:spTree>
    <p:extLst>
      <p:ext uri="{BB962C8B-B14F-4D97-AF65-F5344CB8AC3E}">
        <p14:creationId xmlns:p14="http://schemas.microsoft.com/office/powerpoint/2010/main" val="167885809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65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s-ES" smtClean="0"/>
          </a:p>
        </p:txBody>
      </p:sp>
      <p:sp>
        <p:nvSpPr>
          <p:cNvPr id="665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eaLnBrk="1" hangingPunct="1"/>
            <a:fld id="{125C42AC-86E8-4650-86C9-C5AF40DDB9AE}" type="slidenum">
              <a:rPr lang="en-US"/>
              <a:pPr eaLnBrk="1" hangingPunct="1"/>
              <a:t>17</a:t>
            </a:fld>
            <a:endParaRPr lang="en-US"/>
          </a:p>
        </p:txBody>
      </p:sp>
    </p:spTree>
    <p:extLst>
      <p:ext uri="{BB962C8B-B14F-4D97-AF65-F5344CB8AC3E}">
        <p14:creationId xmlns:p14="http://schemas.microsoft.com/office/powerpoint/2010/main" val="228485976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75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s-ES" smtClean="0"/>
          </a:p>
        </p:txBody>
      </p:sp>
      <p:sp>
        <p:nvSpPr>
          <p:cNvPr id="675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eaLnBrk="1" hangingPunct="1"/>
            <a:fld id="{080058EA-0026-458C-BAE6-71D4C80017CC}" type="slidenum">
              <a:rPr lang="en-US"/>
              <a:pPr eaLnBrk="1" hangingPunct="1"/>
              <a:t>18</a:t>
            </a:fld>
            <a:endParaRPr lang="en-US"/>
          </a:p>
        </p:txBody>
      </p:sp>
    </p:spTree>
    <p:extLst>
      <p:ext uri="{BB962C8B-B14F-4D97-AF65-F5344CB8AC3E}">
        <p14:creationId xmlns:p14="http://schemas.microsoft.com/office/powerpoint/2010/main" val="30479286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ea typeface="ＭＳ Ｐゴシック" charset="-128"/>
            </a:endParaRPr>
          </a:p>
        </p:txBody>
      </p:sp>
      <p:sp>
        <p:nvSpPr>
          <p:cNvPr id="378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ea typeface="ＭＳ Ｐゴシック" charset="-128"/>
              </a:defRPr>
            </a:lvl1pPr>
            <a:lvl2pPr marL="742950" indent="-285750" eaLnBrk="0" hangingPunct="0">
              <a:defRPr>
                <a:solidFill>
                  <a:schemeClr val="tx1"/>
                </a:solidFill>
                <a:latin typeface="Calibri" pitchFamily="34" charset="0"/>
                <a:ea typeface="ＭＳ Ｐゴシック" charset="-128"/>
              </a:defRPr>
            </a:lvl2pPr>
            <a:lvl3pPr marL="1143000" indent="-228600" eaLnBrk="0" hangingPunct="0">
              <a:defRPr>
                <a:solidFill>
                  <a:schemeClr val="tx1"/>
                </a:solidFill>
                <a:latin typeface="Calibri" pitchFamily="34" charset="0"/>
                <a:ea typeface="ＭＳ Ｐゴシック" charset="-128"/>
              </a:defRPr>
            </a:lvl3pPr>
            <a:lvl4pPr marL="1600200" indent="-228600" eaLnBrk="0" hangingPunct="0">
              <a:defRPr>
                <a:solidFill>
                  <a:schemeClr val="tx1"/>
                </a:solidFill>
                <a:latin typeface="Calibri" pitchFamily="34" charset="0"/>
                <a:ea typeface="ＭＳ Ｐゴシック" charset="-128"/>
              </a:defRPr>
            </a:lvl4pPr>
            <a:lvl5pPr marL="2057400" indent="-228600" eaLnBrk="0" hangingPunct="0">
              <a:defRPr>
                <a:solidFill>
                  <a:schemeClr val="tx1"/>
                </a:solidFill>
                <a:latin typeface="Calibri" pitchFamily="34" charset="0"/>
                <a:ea typeface="ＭＳ Ｐゴシック" charset="-128"/>
              </a:defRPr>
            </a:lvl5pPr>
            <a:lvl6pPr marL="2514600" indent="-228600" eaLnBrk="0" fontAlgn="base" hangingPunct="0">
              <a:spcBef>
                <a:spcPct val="0"/>
              </a:spcBef>
              <a:spcAft>
                <a:spcPct val="0"/>
              </a:spcAft>
              <a:defRPr>
                <a:solidFill>
                  <a:schemeClr val="tx1"/>
                </a:solidFill>
                <a:latin typeface="Calibri" pitchFamily="34" charset="0"/>
                <a:ea typeface="ＭＳ Ｐゴシック" charset="-128"/>
              </a:defRPr>
            </a:lvl6pPr>
            <a:lvl7pPr marL="2971800" indent="-228600" eaLnBrk="0" fontAlgn="base" hangingPunct="0">
              <a:spcBef>
                <a:spcPct val="0"/>
              </a:spcBef>
              <a:spcAft>
                <a:spcPct val="0"/>
              </a:spcAft>
              <a:defRPr>
                <a:solidFill>
                  <a:schemeClr val="tx1"/>
                </a:solidFill>
                <a:latin typeface="Calibri" pitchFamily="34" charset="0"/>
                <a:ea typeface="ＭＳ Ｐゴシック" charset="-128"/>
              </a:defRPr>
            </a:lvl7pPr>
            <a:lvl8pPr marL="3429000" indent="-228600" eaLnBrk="0" fontAlgn="base" hangingPunct="0">
              <a:spcBef>
                <a:spcPct val="0"/>
              </a:spcBef>
              <a:spcAft>
                <a:spcPct val="0"/>
              </a:spcAft>
              <a:defRPr>
                <a:solidFill>
                  <a:schemeClr val="tx1"/>
                </a:solidFill>
                <a:latin typeface="Calibri" pitchFamily="34" charset="0"/>
                <a:ea typeface="ＭＳ Ｐゴシック" charset="-128"/>
              </a:defRPr>
            </a:lvl8pPr>
            <a:lvl9pPr marL="3886200" indent="-228600" eaLnBrk="0" fontAlgn="base" hangingPunct="0">
              <a:spcBef>
                <a:spcPct val="0"/>
              </a:spcBef>
              <a:spcAft>
                <a:spcPct val="0"/>
              </a:spcAft>
              <a:defRPr>
                <a:solidFill>
                  <a:schemeClr val="tx1"/>
                </a:solidFill>
                <a:latin typeface="Calibri" pitchFamily="34" charset="0"/>
                <a:ea typeface="ＭＳ Ｐゴシック" charset="-128"/>
              </a:defRPr>
            </a:lvl9pPr>
          </a:lstStyle>
          <a:p>
            <a:pPr eaLnBrk="1" hangingPunct="1"/>
            <a:fld id="{3E44BB87-E79F-4BC4-9AA1-58CCD4984C3A}" type="slidenum">
              <a:rPr lang="en-US" smtClean="0"/>
              <a:pPr eaLnBrk="1" hangingPunct="1"/>
              <a:t>3</a:t>
            </a:fld>
            <a:endParaRPr lang="en-US" smtClean="0"/>
          </a:p>
        </p:txBody>
      </p:sp>
    </p:spTree>
    <p:extLst>
      <p:ext uri="{BB962C8B-B14F-4D97-AF65-F5344CB8AC3E}">
        <p14:creationId xmlns:p14="http://schemas.microsoft.com/office/powerpoint/2010/main" val="21589220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ea typeface="ＭＳ Ｐゴシック" charset="-128"/>
            </a:endParaRPr>
          </a:p>
        </p:txBody>
      </p:sp>
      <p:sp>
        <p:nvSpPr>
          <p:cNvPr id="389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ea typeface="ＭＳ Ｐゴシック" charset="-128"/>
              </a:defRPr>
            </a:lvl1pPr>
            <a:lvl2pPr marL="742950" indent="-285750" eaLnBrk="0" hangingPunct="0">
              <a:defRPr>
                <a:solidFill>
                  <a:schemeClr val="tx1"/>
                </a:solidFill>
                <a:latin typeface="Calibri" pitchFamily="34" charset="0"/>
                <a:ea typeface="ＭＳ Ｐゴシック" charset="-128"/>
              </a:defRPr>
            </a:lvl2pPr>
            <a:lvl3pPr marL="1143000" indent="-228600" eaLnBrk="0" hangingPunct="0">
              <a:defRPr>
                <a:solidFill>
                  <a:schemeClr val="tx1"/>
                </a:solidFill>
                <a:latin typeface="Calibri" pitchFamily="34" charset="0"/>
                <a:ea typeface="ＭＳ Ｐゴシック" charset="-128"/>
              </a:defRPr>
            </a:lvl3pPr>
            <a:lvl4pPr marL="1600200" indent="-228600" eaLnBrk="0" hangingPunct="0">
              <a:defRPr>
                <a:solidFill>
                  <a:schemeClr val="tx1"/>
                </a:solidFill>
                <a:latin typeface="Calibri" pitchFamily="34" charset="0"/>
                <a:ea typeface="ＭＳ Ｐゴシック" charset="-128"/>
              </a:defRPr>
            </a:lvl4pPr>
            <a:lvl5pPr marL="2057400" indent="-228600" eaLnBrk="0" hangingPunct="0">
              <a:defRPr>
                <a:solidFill>
                  <a:schemeClr val="tx1"/>
                </a:solidFill>
                <a:latin typeface="Calibri" pitchFamily="34" charset="0"/>
                <a:ea typeface="ＭＳ Ｐゴシック" charset="-128"/>
              </a:defRPr>
            </a:lvl5pPr>
            <a:lvl6pPr marL="2514600" indent="-228600" eaLnBrk="0" fontAlgn="base" hangingPunct="0">
              <a:spcBef>
                <a:spcPct val="0"/>
              </a:spcBef>
              <a:spcAft>
                <a:spcPct val="0"/>
              </a:spcAft>
              <a:defRPr>
                <a:solidFill>
                  <a:schemeClr val="tx1"/>
                </a:solidFill>
                <a:latin typeface="Calibri" pitchFamily="34" charset="0"/>
                <a:ea typeface="ＭＳ Ｐゴシック" charset="-128"/>
              </a:defRPr>
            </a:lvl6pPr>
            <a:lvl7pPr marL="2971800" indent="-228600" eaLnBrk="0" fontAlgn="base" hangingPunct="0">
              <a:spcBef>
                <a:spcPct val="0"/>
              </a:spcBef>
              <a:spcAft>
                <a:spcPct val="0"/>
              </a:spcAft>
              <a:defRPr>
                <a:solidFill>
                  <a:schemeClr val="tx1"/>
                </a:solidFill>
                <a:latin typeface="Calibri" pitchFamily="34" charset="0"/>
                <a:ea typeface="ＭＳ Ｐゴシック" charset="-128"/>
              </a:defRPr>
            </a:lvl7pPr>
            <a:lvl8pPr marL="3429000" indent="-228600" eaLnBrk="0" fontAlgn="base" hangingPunct="0">
              <a:spcBef>
                <a:spcPct val="0"/>
              </a:spcBef>
              <a:spcAft>
                <a:spcPct val="0"/>
              </a:spcAft>
              <a:defRPr>
                <a:solidFill>
                  <a:schemeClr val="tx1"/>
                </a:solidFill>
                <a:latin typeface="Calibri" pitchFamily="34" charset="0"/>
                <a:ea typeface="ＭＳ Ｐゴシック" charset="-128"/>
              </a:defRPr>
            </a:lvl8pPr>
            <a:lvl9pPr marL="3886200" indent="-228600" eaLnBrk="0" fontAlgn="base" hangingPunct="0">
              <a:spcBef>
                <a:spcPct val="0"/>
              </a:spcBef>
              <a:spcAft>
                <a:spcPct val="0"/>
              </a:spcAft>
              <a:defRPr>
                <a:solidFill>
                  <a:schemeClr val="tx1"/>
                </a:solidFill>
                <a:latin typeface="Calibri" pitchFamily="34" charset="0"/>
                <a:ea typeface="ＭＳ Ｐゴシック" charset="-128"/>
              </a:defRPr>
            </a:lvl9pPr>
          </a:lstStyle>
          <a:p>
            <a:pPr eaLnBrk="1" hangingPunct="1"/>
            <a:fld id="{9FA79754-97B3-4D85-9013-99559E7A6EAB}" type="slidenum">
              <a:rPr lang="en-US" smtClean="0"/>
              <a:pPr eaLnBrk="1" hangingPunct="1"/>
              <a:t>4</a:t>
            </a:fld>
            <a:endParaRPr lang="en-US" smtClean="0"/>
          </a:p>
        </p:txBody>
      </p:sp>
    </p:spTree>
    <p:extLst>
      <p:ext uri="{BB962C8B-B14F-4D97-AF65-F5344CB8AC3E}">
        <p14:creationId xmlns:p14="http://schemas.microsoft.com/office/powerpoint/2010/main" val="3104825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ea typeface="ＭＳ Ｐゴシック" charset="-128"/>
            </a:endParaRPr>
          </a:p>
        </p:txBody>
      </p:sp>
      <p:sp>
        <p:nvSpPr>
          <p:cNvPr id="389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ea typeface="ＭＳ Ｐゴシック" charset="-128"/>
              </a:defRPr>
            </a:lvl1pPr>
            <a:lvl2pPr marL="742950" indent="-285750" eaLnBrk="0" hangingPunct="0">
              <a:defRPr>
                <a:solidFill>
                  <a:schemeClr val="tx1"/>
                </a:solidFill>
                <a:latin typeface="Calibri" pitchFamily="34" charset="0"/>
                <a:ea typeface="ＭＳ Ｐゴシック" charset="-128"/>
              </a:defRPr>
            </a:lvl2pPr>
            <a:lvl3pPr marL="1143000" indent="-228600" eaLnBrk="0" hangingPunct="0">
              <a:defRPr>
                <a:solidFill>
                  <a:schemeClr val="tx1"/>
                </a:solidFill>
                <a:latin typeface="Calibri" pitchFamily="34" charset="0"/>
                <a:ea typeface="ＭＳ Ｐゴシック" charset="-128"/>
              </a:defRPr>
            </a:lvl3pPr>
            <a:lvl4pPr marL="1600200" indent="-228600" eaLnBrk="0" hangingPunct="0">
              <a:defRPr>
                <a:solidFill>
                  <a:schemeClr val="tx1"/>
                </a:solidFill>
                <a:latin typeface="Calibri" pitchFamily="34" charset="0"/>
                <a:ea typeface="ＭＳ Ｐゴシック" charset="-128"/>
              </a:defRPr>
            </a:lvl4pPr>
            <a:lvl5pPr marL="2057400" indent="-228600" eaLnBrk="0" hangingPunct="0">
              <a:defRPr>
                <a:solidFill>
                  <a:schemeClr val="tx1"/>
                </a:solidFill>
                <a:latin typeface="Calibri" pitchFamily="34" charset="0"/>
                <a:ea typeface="ＭＳ Ｐゴシック" charset="-128"/>
              </a:defRPr>
            </a:lvl5pPr>
            <a:lvl6pPr marL="2514600" indent="-228600" eaLnBrk="0" fontAlgn="base" hangingPunct="0">
              <a:spcBef>
                <a:spcPct val="0"/>
              </a:spcBef>
              <a:spcAft>
                <a:spcPct val="0"/>
              </a:spcAft>
              <a:defRPr>
                <a:solidFill>
                  <a:schemeClr val="tx1"/>
                </a:solidFill>
                <a:latin typeface="Calibri" pitchFamily="34" charset="0"/>
                <a:ea typeface="ＭＳ Ｐゴシック" charset="-128"/>
              </a:defRPr>
            </a:lvl6pPr>
            <a:lvl7pPr marL="2971800" indent="-228600" eaLnBrk="0" fontAlgn="base" hangingPunct="0">
              <a:spcBef>
                <a:spcPct val="0"/>
              </a:spcBef>
              <a:spcAft>
                <a:spcPct val="0"/>
              </a:spcAft>
              <a:defRPr>
                <a:solidFill>
                  <a:schemeClr val="tx1"/>
                </a:solidFill>
                <a:latin typeface="Calibri" pitchFamily="34" charset="0"/>
                <a:ea typeface="ＭＳ Ｐゴシック" charset="-128"/>
              </a:defRPr>
            </a:lvl7pPr>
            <a:lvl8pPr marL="3429000" indent="-228600" eaLnBrk="0" fontAlgn="base" hangingPunct="0">
              <a:spcBef>
                <a:spcPct val="0"/>
              </a:spcBef>
              <a:spcAft>
                <a:spcPct val="0"/>
              </a:spcAft>
              <a:defRPr>
                <a:solidFill>
                  <a:schemeClr val="tx1"/>
                </a:solidFill>
                <a:latin typeface="Calibri" pitchFamily="34" charset="0"/>
                <a:ea typeface="ＭＳ Ｐゴシック" charset="-128"/>
              </a:defRPr>
            </a:lvl8pPr>
            <a:lvl9pPr marL="3886200" indent="-228600" eaLnBrk="0" fontAlgn="base" hangingPunct="0">
              <a:spcBef>
                <a:spcPct val="0"/>
              </a:spcBef>
              <a:spcAft>
                <a:spcPct val="0"/>
              </a:spcAft>
              <a:defRPr>
                <a:solidFill>
                  <a:schemeClr val="tx1"/>
                </a:solidFill>
                <a:latin typeface="Calibri" pitchFamily="34" charset="0"/>
                <a:ea typeface="ＭＳ Ｐゴシック" charset="-128"/>
              </a:defRPr>
            </a:lvl9pPr>
          </a:lstStyle>
          <a:p>
            <a:pPr eaLnBrk="1" hangingPunct="1"/>
            <a:fld id="{9FA79754-97B3-4D85-9013-99559E7A6EAB}" type="slidenum">
              <a:rPr lang="en-US" smtClean="0"/>
              <a:pPr eaLnBrk="1" hangingPunct="1"/>
              <a:t>5</a:t>
            </a:fld>
            <a:endParaRPr lang="en-US" smtClean="0"/>
          </a:p>
        </p:txBody>
      </p:sp>
    </p:spTree>
    <p:extLst>
      <p:ext uri="{BB962C8B-B14F-4D97-AF65-F5344CB8AC3E}">
        <p14:creationId xmlns:p14="http://schemas.microsoft.com/office/powerpoint/2010/main" val="37363736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ea typeface="ＭＳ Ｐゴシック" charset="-128"/>
            </a:endParaRPr>
          </a:p>
        </p:txBody>
      </p:sp>
      <p:sp>
        <p:nvSpPr>
          <p:cNvPr id="3994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ea typeface="ＭＳ Ｐゴシック" charset="-128"/>
              </a:defRPr>
            </a:lvl1pPr>
            <a:lvl2pPr marL="742950" indent="-285750" eaLnBrk="0" hangingPunct="0">
              <a:defRPr>
                <a:solidFill>
                  <a:schemeClr val="tx1"/>
                </a:solidFill>
                <a:latin typeface="Calibri" pitchFamily="34" charset="0"/>
                <a:ea typeface="ＭＳ Ｐゴシック" charset="-128"/>
              </a:defRPr>
            </a:lvl2pPr>
            <a:lvl3pPr marL="1143000" indent="-228600" eaLnBrk="0" hangingPunct="0">
              <a:defRPr>
                <a:solidFill>
                  <a:schemeClr val="tx1"/>
                </a:solidFill>
                <a:latin typeface="Calibri" pitchFamily="34" charset="0"/>
                <a:ea typeface="ＭＳ Ｐゴシック" charset="-128"/>
              </a:defRPr>
            </a:lvl3pPr>
            <a:lvl4pPr marL="1600200" indent="-228600" eaLnBrk="0" hangingPunct="0">
              <a:defRPr>
                <a:solidFill>
                  <a:schemeClr val="tx1"/>
                </a:solidFill>
                <a:latin typeface="Calibri" pitchFamily="34" charset="0"/>
                <a:ea typeface="ＭＳ Ｐゴシック" charset="-128"/>
              </a:defRPr>
            </a:lvl4pPr>
            <a:lvl5pPr marL="2057400" indent="-228600" eaLnBrk="0" hangingPunct="0">
              <a:defRPr>
                <a:solidFill>
                  <a:schemeClr val="tx1"/>
                </a:solidFill>
                <a:latin typeface="Calibri" pitchFamily="34" charset="0"/>
                <a:ea typeface="ＭＳ Ｐゴシック" charset="-128"/>
              </a:defRPr>
            </a:lvl5pPr>
            <a:lvl6pPr marL="2514600" indent="-228600" eaLnBrk="0" fontAlgn="base" hangingPunct="0">
              <a:spcBef>
                <a:spcPct val="0"/>
              </a:spcBef>
              <a:spcAft>
                <a:spcPct val="0"/>
              </a:spcAft>
              <a:defRPr>
                <a:solidFill>
                  <a:schemeClr val="tx1"/>
                </a:solidFill>
                <a:latin typeface="Calibri" pitchFamily="34" charset="0"/>
                <a:ea typeface="ＭＳ Ｐゴシック" charset="-128"/>
              </a:defRPr>
            </a:lvl6pPr>
            <a:lvl7pPr marL="2971800" indent="-228600" eaLnBrk="0" fontAlgn="base" hangingPunct="0">
              <a:spcBef>
                <a:spcPct val="0"/>
              </a:spcBef>
              <a:spcAft>
                <a:spcPct val="0"/>
              </a:spcAft>
              <a:defRPr>
                <a:solidFill>
                  <a:schemeClr val="tx1"/>
                </a:solidFill>
                <a:latin typeface="Calibri" pitchFamily="34" charset="0"/>
                <a:ea typeface="ＭＳ Ｐゴシック" charset="-128"/>
              </a:defRPr>
            </a:lvl7pPr>
            <a:lvl8pPr marL="3429000" indent="-228600" eaLnBrk="0" fontAlgn="base" hangingPunct="0">
              <a:spcBef>
                <a:spcPct val="0"/>
              </a:spcBef>
              <a:spcAft>
                <a:spcPct val="0"/>
              </a:spcAft>
              <a:defRPr>
                <a:solidFill>
                  <a:schemeClr val="tx1"/>
                </a:solidFill>
                <a:latin typeface="Calibri" pitchFamily="34" charset="0"/>
                <a:ea typeface="ＭＳ Ｐゴシック" charset="-128"/>
              </a:defRPr>
            </a:lvl8pPr>
            <a:lvl9pPr marL="3886200" indent="-228600" eaLnBrk="0" fontAlgn="base" hangingPunct="0">
              <a:spcBef>
                <a:spcPct val="0"/>
              </a:spcBef>
              <a:spcAft>
                <a:spcPct val="0"/>
              </a:spcAft>
              <a:defRPr>
                <a:solidFill>
                  <a:schemeClr val="tx1"/>
                </a:solidFill>
                <a:latin typeface="Calibri" pitchFamily="34" charset="0"/>
                <a:ea typeface="ＭＳ Ｐゴシック" charset="-128"/>
              </a:defRPr>
            </a:lvl9pPr>
          </a:lstStyle>
          <a:p>
            <a:pPr eaLnBrk="1" hangingPunct="1"/>
            <a:fld id="{2CE6F9DD-C4CD-49CD-BB9A-C71B25E7D903}" type="slidenum">
              <a:rPr lang="en-US" smtClean="0"/>
              <a:pPr eaLnBrk="1" hangingPunct="1"/>
              <a:t>6</a:t>
            </a:fld>
            <a:endParaRPr lang="en-US" smtClean="0"/>
          </a:p>
        </p:txBody>
      </p:sp>
    </p:spTree>
    <p:extLst>
      <p:ext uri="{BB962C8B-B14F-4D97-AF65-F5344CB8AC3E}">
        <p14:creationId xmlns:p14="http://schemas.microsoft.com/office/powerpoint/2010/main" val="29269014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4" name="Notes Placeholder 2"/>
          <p:cNvSpPr>
            <a:spLocks noGrp="1"/>
          </p:cNvSpPr>
          <p:nvPr>
            <p:ph type="body" idx="1"/>
          </p:nvPr>
        </p:nvSpPr>
        <p:spPr bwMode="auto"/>
        <p:txBody>
          <a:bodyPr wrap="square" numCol="1" anchor="t" anchorCtr="0" compatLnSpc="1">
            <a:prstTxWarp prst="textNoShape">
              <a:avLst/>
            </a:prstTxWarp>
          </a:bodyPr>
          <a:lstStyle/>
          <a:p>
            <a:pPr algn="r" eaLnBrk="1" hangingPunct="1">
              <a:lnSpc>
                <a:spcPct val="80000"/>
              </a:lnSpc>
              <a:spcBef>
                <a:spcPct val="0"/>
              </a:spcBef>
            </a:pPr>
            <a:r>
              <a:rPr lang="en-US" sz="800" dirty="0" smtClean="0"/>
              <a:t>(55 - 5) 5min Time passed</a:t>
            </a:r>
          </a:p>
          <a:p>
            <a:pPr eaLnBrk="1" hangingPunct="1">
              <a:lnSpc>
                <a:spcPct val="80000"/>
              </a:lnSpc>
              <a:spcBef>
                <a:spcPct val="0"/>
              </a:spcBef>
            </a:pPr>
            <a:r>
              <a:rPr lang="en-US" sz="800" u="sng" dirty="0" smtClean="0"/>
              <a:t>In-Class Notes</a:t>
            </a:r>
          </a:p>
          <a:p>
            <a:pPr eaLnBrk="1" hangingPunct="1">
              <a:lnSpc>
                <a:spcPct val="80000"/>
              </a:lnSpc>
              <a:spcBef>
                <a:spcPct val="0"/>
              </a:spcBef>
              <a:buFontTx/>
              <a:buChar char="•"/>
            </a:pPr>
            <a:r>
              <a:rPr lang="en-US" sz="800" dirty="0" smtClean="0"/>
              <a:t>  This question will get students</a:t>
            </a:r>
            <a:r>
              <a:rPr lang="en-US" sz="800" baseline="0" dirty="0" smtClean="0"/>
              <a:t> to justify their answers by explaining -22 is farther from zero on the number line.</a:t>
            </a:r>
            <a:endParaRPr lang="en-US" sz="800" dirty="0" smtClean="0"/>
          </a:p>
          <a:p>
            <a:pPr eaLnBrk="1" hangingPunct="1">
              <a:lnSpc>
                <a:spcPct val="80000"/>
              </a:lnSpc>
              <a:spcBef>
                <a:spcPct val="0"/>
              </a:spcBef>
              <a:buFontTx/>
              <a:buChar char="•"/>
            </a:pPr>
            <a:r>
              <a:rPr lang="en-US" sz="800" u="none" dirty="0" smtClean="0"/>
              <a:t>The</a:t>
            </a:r>
            <a:r>
              <a:rPr lang="en-US" sz="800" u="none" baseline="0" dirty="0" smtClean="0"/>
              <a:t> teacher should focus on the words and numbers’ relationship to zero</a:t>
            </a:r>
          </a:p>
          <a:p>
            <a:pPr eaLnBrk="1" hangingPunct="1">
              <a:lnSpc>
                <a:spcPct val="80000"/>
              </a:lnSpc>
              <a:spcBef>
                <a:spcPct val="0"/>
              </a:spcBef>
              <a:buFontTx/>
              <a:buChar char="•"/>
            </a:pPr>
            <a:endParaRPr lang="en-US" sz="800" u="none" baseline="0" dirty="0" smtClean="0"/>
          </a:p>
          <a:p>
            <a:pPr eaLnBrk="1" hangingPunct="1">
              <a:lnSpc>
                <a:spcPct val="80000"/>
              </a:lnSpc>
              <a:spcBef>
                <a:spcPct val="0"/>
              </a:spcBef>
              <a:buFontTx/>
              <a:buNone/>
            </a:pPr>
            <a:r>
              <a:rPr lang="en-US" sz="800" u="sng" baseline="0" dirty="0" smtClean="0"/>
              <a:t>Preparation Notes</a:t>
            </a:r>
            <a:r>
              <a:rPr lang="en-US" sz="800" u="none" baseline="0" dirty="0" smtClean="0"/>
              <a:t>:</a:t>
            </a:r>
          </a:p>
          <a:p>
            <a:pPr eaLnBrk="1" hangingPunct="1">
              <a:lnSpc>
                <a:spcPct val="80000"/>
              </a:lnSpc>
              <a:spcBef>
                <a:spcPct val="0"/>
              </a:spcBef>
              <a:buFontTx/>
              <a:buNone/>
            </a:pPr>
            <a:r>
              <a:rPr lang="en-US" sz="800" u="none" dirty="0" smtClean="0"/>
              <a:t>Reason</a:t>
            </a:r>
            <a:r>
              <a:rPr lang="en-US" sz="800" u="none" baseline="0" dirty="0" smtClean="0"/>
              <a:t> abstractly and quantitatively</a:t>
            </a:r>
            <a:endParaRPr lang="en-US" sz="800" u="none" dirty="0" smtClean="0"/>
          </a:p>
        </p:txBody>
      </p:sp>
      <p:sp>
        <p:nvSpPr>
          <p:cNvPr id="481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eaLnBrk="1" hangingPunct="1"/>
            <a:fld id="{87F0606E-0A85-4D88-8792-9C743CEDBD14}" type="slidenum">
              <a:rPr lang="en-US"/>
              <a:pPr eaLnBrk="1" hangingPunct="1"/>
              <a:t>7</a:t>
            </a:fld>
            <a:endParaRPr lang="en-US"/>
          </a:p>
        </p:txBody>
      </p:sp>
    </p:spTree>
    <p:extLst>
      <p:ext uri="{BB962C8B-B14F-4D97-AF65-F5344CB8AC3E}">
        <p14:creationId xmlns:p14="http://schemas.microsoft.com/office/powerpoint/2010/main" val="382860297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4" name="Notes Placeholder 2"/>
          <p:cNvSpPr>
            <a:spLocks noGrp="1"/>
          </p:cNvSpPr>
          <p:nvPr>
            <p:ph type="body" idx="1"/>
          </p:nvPr>
        </p:nvSpPr>
        <p:spPr bwMode="auto"/>
        <p:txBody>
          <a:bodyPr wrap="square" numCol="1" anchor="t" anchorCtr="0" compatLnSpc="1">
            <a:prstTxWarp prst="textNoShape">
              <a:avLst/>
            </a:prstTxWarp>
          </a:bodyPr>
          <a:lstStyle/>
          <a:p>
            <a:pPr algn="r" eaLnBrk="1" hangingPunct="1">
              <a:lnSpc>
                <a:spcPct val="80000"/>
              </a:lnSpc>
              <a:spcBef>
                <a:spcPct val="0"/>
              </a:spcBef>
            </a:pPr>
            <a:r>
              <a:rPr lang="en-US" sz="800" dirty="0" smtClean="0"/>
              <a:t>(55 - 5) 5min Time passed</a:t>
            </a:r>
          </a:p>
          <a:p>
            <a:pPr eaLnBrk="1" hangingPunct="1">
              <a:lnSpc>
                <a:spcPct val="80000"/>
              </a:lnSpc>
              <a:spcBef>
                <a:spcPct val="0"/>
              </a:spcBef>
            </a:pPr>
            <a:r>
              <a:rPr lang="en-US" sz="800" u="sng" dirty="0" smtClean="0"/>
              <a:t>In-Class Notes</a:t>
            </a:r>
          </a:p>
          <a:p>
            <a:pPr eaLnBrk="1" hangingPunct="1">
              <a:lnSpc>
                <a:spcPct val="80000"/>
              </a:lnSpc>
              <a:spcBef>
                <a:spcPct val="0"/>
              </a:spcBef>
              <a:buFontTx/>
              <a:buChar char="•"/>
            </a:pPr>
            <a:r>
              <a:rPr lang="en-US" sz="800" dirty="0" smtClean="0"/>
              <a:t>  This question will get students</a:t>
            </a:r>
            <a:r>
              <a:rPr lang="en-US" sz="800" baseline="0" dirty="0" smtClean="0"/>
              <a:t> to justify their answers by explaining -22 is farther from zero on the number line.</a:t>
            </a:r>
            <a:endParaRPr lang="en-US" sz="800" dirty="0" smtClean="0"/>
          </a:p>
          <a:p>
            <a:pPr eaLnBrk="1" hangingPunct="1">
              <a:lnSpc>
                <a:spcPct val="80000"/>
              </a:lnSpc>
              <a:spcBef>
                <a:spcPct val="0"/>
              </a:spcBef>
              <a:buFontTx/>
              <a:buChar char="•"/>
            </a:pPr>
            <a:r>
              <a:rPr lang="en-US" sz="800" u="none" dirty="0" smtClean="0"/>
              <a:t>The</a:t>
            </a:r>
            <a:r>
              <a:rPr lang="en-US" sz="800" u="none" baseline="0" dirty="0" smtClean="0"/>
              <a:t> teacher should focus on the words and numbers’ relationship to zero</a:t>
            </a:r>
          </a:p>
          <a:p>
            <a:pPr eaLnBrk="1" hangingPunct="1">
              <a:lnSpc>
                <a:spcPct val="80000"/>
              </a:lnSpc>
              <a:spcBef>
                <a:spcPct val="0"/>
              </a:spcBef>
              <a:buFontTx/>
              <a:buChar char="•"/>
            </a:pPr>
            <a:endParaRPr lang="en-US" sz="800" u="none" baseline="0" dirty="0" smtClean="0"/>
          </a:p>
          <a:p>
            <a:pPr eaLnBrk="1" hangingPunct="1">
              <a:lnSpc>
                <a:spcPct val="80000"/>
              </a:lnSpc>
              <a:spcBef>
                <a:spcPct val="0"/>
              </a:spcBef>
              <a:buFontTx/>
              <a:buNone/>
            </a:pPr>
            <a:r>
              <a:rPr lang="en-US" sz="800" u="sng" baseline="0" dirty="0" smtClean="0"/>
              <a:t>Preparation Notes</a:t>
            </a:r>
            <a:r>
              <a:rPr lang="en-US" sz="800" u="none" baseline="0" dirty="0" smtClean="0"/>
              <a:t>:</a:t>
            </a:r>
          </a:p>
          <a:p>
            <a:pPr eaLnBrk="1" hangingPunct="1">
              <a:lnSpc>
                <a:spcPct val="80000"/>
              </a:lnSpc>
              <a:spcBef>
                <a:spcPct val="0"/>
              </a:spcBef>
              <a:buFontTx/>
              <a:buNone/>
            </a:pPr>
            <a:r>
              <a:rPr lang="en-US" sz="800" u="none" dirty="0" smtClean="0"/>
              <a:t>Reason</a:t>
            </a:r>
            <a:r>
              <a:rPr lang="en-US" sz="800" u="none" baseline="0" dirty="0" smtClean="0"/>
              <a:t> abstractly and quantitatively</a:t>
            </a:r>
            <a:endParaRPr lang="en-US" sz="800" u="none" dirty="0" smtClean="0"/>
          </a:p>
        </p:txBody>
      </p:sp>
      <p:sp>
        <p:nvSpPr>
          <p:cNvPr id="481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eaLnBrk="1" hangingPunct="1"/>
            <a:fld id="{87F0606E-0A85-4D88-8792-9C743CEDBD14}" type="slidenum">
              <a:rPr lang="en-US"/>
              <a:pPr eaLnBrk="1" hangingPunct="1"/>
              <a:t>8</a:t>
            </a:fld>
            <a:endParaRPr lang="en-US"/>
          </a:p>
        </p:txBody>
      </p:sp>
    </p:spTree>
    <p:extLst>
      <p:ext uri="{BB962C8B-B14F-4D97-AF65-F5344CB8AC3E}">
        <p14:creationId xmlns:p14="http://schemas.microsoft.com/office/powerpoint/2010/main" val="16167841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6563" name="Notes Placeholder 2"/>
          <p:cNvSpPr>
            <a:spLocks noGrp="1"/>
          </p:cNvSpPr>
          <p:nvPr>
            <p:ph type="body"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gn="r" eaLnBrk="1" hangingPunct="1">
              <a:spcBef>
                <a:spcPct val="0"/>
              </a:spcBef>
            </a:pPr>
            <a:r>
              <a:rPr lang="en-US" dirty="0" smtClean="0"/>
              <a:t>(Time on this slide - min) Time passed</a:t>
            </a:r>
          </a:p>
          <a:p>
            <a:pPr eaLnBrk="1" hangingPunct="1">
              <a:spcBef>
                <a:spcPct val="0"/>
              </a:spcBef>
            </a:pPr>
            <a:r>
              <a:rPr lang="en-US" u="sng" dirty="0" smtClean="0"/>
              <a:t>In-Class Notes</a:t>
            </a:r>
          </a:p>
          <a:p>
            <a:pPr eaLnBrk="1" hangingPunct="1">
              <a:spcBef>
                <a:spcPct val="0"/>
              </a:spcBef>
              <a:buFontTx/>
              <a:buChar char="•"/>
            </a:pPr>
            <a:r>
              <a:rPr lang="en-US" dirty="0" smtClean="0"/>
              <a:t> Read the agenda with the students.</a:t>
            </a:r>
          </a:p>
          <a:p>
            <a:pPr eaLnBrk="1" hangingPunct="1">
              <a:spcBef>
                <a:spcPct val="0"/>
              </a:spcBef>
              <a:buFontTx/>
              <a:buChar char="•"/>
            </a:pPr>
            <a:endParaRPr lang="en-US" dirty="0" smtClean="0"/>
          </a:p>
          <a:p>
            <a:pPr eaLnBrk="1" hangingPunct="1">
              <a:spcBef>
                <a:spcPct val="0"/>
              </a:spcBef>
            </a:pPr>
            <a:r>
              <a:rPr lang="en-US" u="sng" dirty="0" smtClean="0"/>
              <a:t>Preparation Notes</a:t>
            </a:r>
          </a:p>
          <a:p>
            <a:pPr eaLnBrk="1" hangingPunct="1">
              <a:spcBef>
                <a:spcPct val="0"/>
              </a:spcBef>
              <a:buFontTx/>
              <a:buChar char="•"/>
            </a:pPr>
            <a:endParaRPr lang="en-US" u="sng" dirty="0" smtClean="0"/>
          </a:p>
        </p:txBody>
      </p:sp>
      <p:sp>
        <p:nvSpPr>
          <p:cNvPr id="491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eaLnBrk="1" hangingPunct="1"/>
            <a:fld id="{778E3760-7997-4976-8598-F9359AD71E07}" type="slidenum">
              <a:rPr lang="en-US"/>
              <a:pPr eaLnBrk="1" hangingPunct="1"/>
              <a:t>9</a:t>
            </a:fld>
            <a:endParaRPr lang="en-US"/>
          </a:p>
        </p:txBody>
      </p:sp>
    </p:spTree>
    <p:extLst>
      <p:ext uri="{BB962C8B-B14F-4D97-AF65-F5344CB8AC3E}">
        <p14:creationId xmlns:p14="http://schemas.microsoft.com/office/powerpoint/2010/main" val="72796029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4" name="Notes Placeholder 2"/>
          <p:cNvSpPr>
            <a:spLocks noGrp="1"/>
          </p:cNvSpPr>
          <p:nvPr>
            <p:ph type="body" idx="1"/>
          </p:nvPr>
        </p:nvSpPr>
        <p:spPr bwMode="auto"/>
        <p:txBody>
          <a:bodyPr wrap="square" numCol="1" anchor="t" anchorCtr="0" compatLnSpc="1">
            <a:prstTxWarp prst="textNoShape">
              <a:avLst/>
            </a:prstTxWarp>
          </a:bodyPr>
          <a:lstStyle/>
          <a:p>
            <a:pPr eaLnBrk="1" hangingPunct="1">
              <a:lnSpc>
                <a:spcPct val="80000"/>
              </a:lnSpc>
              <a:spcBef>
                <a:spcPct val="0"/>
              </a:spcBef>
            </a:pPr>
            <a:r>
              <a:rPr lang="en-US" sz="800" u="sng" dirty="0" smtClean="0"/>
              <a:t>In-Class Notes</a:t>
            </a:r>
            <a:endParaRPr lang="en-US" sz="800" baseline="0" dirty="0" smtClean="0"/>
          </a:p>
          <a:p>
            <a:pPr eaLnBrk="1" hangingPunct="1">
              <a:lnSpc>
                <a:spcPct val="80000"/>
              </a:lnSpc>
              <a:spcBef>
                <a:spcPct val="0"/>
              </a:spcBef>
              <a:buFontTx/>
              <a:buChar char="•"/>
            </a:pPr>
            <a:r>
              <a:rPr lang="en-US" sz="800" baseline="0" dirty="0" smtClean="0"/>
              <a:t>Ask the students to share with their partner what integer they chose to represent the situation</a:t>
            </a:r>
          </a:p>
          <a:p>
            <a:pPr eaLnBrk="1" hangingPunct="1">
              <a:lnSpc>
                <a:spcPct val="80000"/>
              </a:lnSpc>
              <a:spcBef>
                <a:spcPct val="0"/>
              </a:spcBef>
              <a:buFontTx/>
              <a:buChar char="•"/>
            </a:pPr>
            <a:r>
              <a:rPr lang="en-US" sz="800" baseline="0" dirty="0" smtClean="0"/>
              <a:t>Ask the class who wants to share their partners answer</a:t>
            </a:r>
          </a:p>
          <a:p>
            <a:pPr eaLnBrk="1" hangingPunct="1">
              <a:lnSpc>
                <a:spcPct val="80000"/>
              </a:lnSpc>
              <a:spcBef>
                <a:spcPct val="0"/>
              </a:spcBef>
              <a:buFontTx/>
              <a:buChar char="•"/>
            </a:pPr>
            <a:r>
              <a:rPr lang="en-US" sz="800" baseline="0" dirty="0" smtClean="0"/>
              <a:t>Repeat for B.</a:t>
            </a:r>
          </a:p>
          <a:p>
            <a:pPr eaLnBrk="1" hangingPunct="1">
              <a:lnSpc>
                <a:spcPct val="80000"/>
              </a:lnSpc>
              <a:spcBef>
                <a:spcPct val="0"/>
              </a:spcBef>
              <a:buFontTx/>
              <a:buChar char="•"/>
            </a:pPr>
            <a:endParaRPr lang="en-US" sz="800" dirty="0" smtClean="0"/>
          </a:p>
          <a:p>
            <a:pPr eaLnBrk="1" hangingPunct="1">
              <a:lnSpc>
                <a:spcPct val="80000"/>
              </a:lnSpc>
              <a:spcBef>
                <a:spcPct val="0"/>
              </a:spcBef>
              <a:buFontTx/>
              <a:buChar char="•"/>
            </a:pPr>
            <a:endParaRPr lang="en-US" sz="800" dirty="0" smtClean="0"/>
          </a:p>
          <a:p>
            <a:pPr eaLnBrk="1" hangingPunct="1">
              <a:lnSpc>
                <a:spcPct val="80000"/>
              </a:lnSpc>
              <a:spcBef>
                <a:spcPct val="0"/>
              </a:spcBef>
            </a:pPr>
            <a:r>
              <a:rPr lang="en-US" sz="800" u="sng" dirty="0" smtClean="0"/>
              <a:t>Preparation Notes</a:t>
            </a:r>
          </a:p>
          <a:p>
            <a:r>
              <a:rPr lang="en-US" sz="800" u="none" baseline="0" dirty="0" smtClean="0"/>
              <a:t>The purpose of this slide is to get students thinking what language/words  represent positive or negative integers. </a:t>
            </a:r>
            <a:r>
              <a:rPr lang="en-US" sz="1200" b="0" i="0" u="none" strike="noStrike" kern="1200" baseline="0" dirty="0" smtClean="0">
                <a:solidFill>
                  <a:schemeClr val="tx1"/>
                </a:solidFill>
                <a:latin typeface="+mn-lt"/>
                <a:ea typeface="MS PGothic" pitchFamily="34" charset="-128"/>
                <a:cs typeface="ＭＳ Ｐゴシック" charset="0"/>
              </a:rPr>
              <a:t>They connect quantities to written symbols and create a logical representation of the problem at hand, considering both the appropriate units involved and the meaning of quantities. (Standard for Mathematic Practice/ To reason abstractly and quantitatively)</a:t>
            </a:r>
            <a:endParaRPr lang="en-US" sz="800" u="none" baseline="0" dirty="0" smtClean="0"/>
          </a:p>
          <a:p>
            <a:pPr eaLnBrk="1" hangingPunct="1">
              <a:lnSpc>
                <a:spcPct val="80000"/>
              </a:lnSpc>
              <a:spcBef>
                <a:spcPct val="0"/>
              </a:spcBef>
              <a:buFontTx/>
              <a:buNone/>
            </a:pPr>
            <a:endParaRPr lang="en-US" sz="800" u="none" dirty="0" smtClean="0"/>
          </a:p>
        </p:txBody>
      </p:sp>
      <p:sp>
        <p:nvSpPr>
          <p:cNvPr id="481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eaLnBrk="1" hangingPunct="1"/>
            <a:fld id="{87F0606E-0A85-4D88-8792-9C743CEDBD14}" type="slidenum">
              <a:rPr lang="en-US"/>
              <a:pPr eaLnBrk="1" hangingPunct="1"/>
              <a:t>10</a:t>
            </a:fld>
            <a:endParaRPr lang="en-US"/>
          </a:p>
        </p:txBody>
      </p:sp>
    </p:spTree>
    <p:extLst>
      <p:ext uri="{BB962C8B-B14F-4D97-AF65-F5344CB8AC3E}">
        <p14:creationId xmlns:p14="http://schemas.microsoft.com/office/powerpoint/2010/main" val="41949193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fld id="{D0FA8BA7-BAE9-4584-822F-DBEF39DAE5ED}" type="datetime1">
              <a:rPr lang="en-US"/>
              <a:pPr/>
              <a:t>2/9/2015</a:t>
            </a:fld>
            <a:endParaRPr lang="en-US"/>
          </a:p>
        </p:txBody>
      </p:sp>
      <p:sp>
        <p:nvSpPr>
          <p:cNvPr id="5" name="Footer Placeholder 4"/>
          <p:cNvSpPr>
            <a:spLocks noGrp="1"/>
          </p:cNvSpPr>
          <p:nvPr>
            <p:ph type="ftr" sz="quarter" idx="11"/>
          </p:nvPr>
        </p:nvSpPr>
        <p:spPr/>
        <p:txBody>
          <a:bodyPr/>
          <a:lstStyle>
            <a:lvl1pPr>
              <a:defRPr/>
            </a:lvl1pPr>
          </a:lstStyle>
          <a:p>
            <a:endParaRPr lang="es-ES"/>
          </a:p>
        </p:txBody>
      </p:sp>
      <p:sp>
        <p:nvSpPr>
          <p:cNvPr id="6" name="Slide Number Placeholder 5"/>
          <p:cNvSpPr>
            <a:spLocks noGrp="1"/>
          </p:cNvSpPr>
          <p:nvPr>
            <p:ph type="sldNum" sz="quarter" idx="12"/>
          </p:nvPr>
        </p:nvSpPr>
        <p:spPr/>
        <p:txBody>
          <a:bodyPr/>
          <a:lstStyle>
            <a:lvl1pPr>
              <a:defRPr/>
            </a:lvl1pPr>
          </a:lstStyle>
          <a:p>
            <a:fld id="{33D13732-1DBD-4A81-8D0B-D464F6EBF0F1}"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7811977F-E8CD-4B2F-B87B-EF6914A12ECF}" type="datetime1">
              <a:rPr lang="en-US"/>
              <a:pPr/>
              <a:t>2/9/2015</a:t>
            </a:fld>
            <a:endParaRPr lang="en-US"/>
          </a:p>
        </p:txBody>
      </p:sp>
      <p:sp>
        <p:nvSpPr>
          <p:cNvPr id="5" name="Footer Placeholder 4"/>
          <p:cNvSpPr>
            <a:spLocks noGrp="1"/>
          </p:cNvSpPr>
          <p:nvPr>
            <p:ph type="ftr" sz="quarter" idx="11"/>
          </p:nvPr>
        </p:nvSpPr>
        <p:spPr/>
        <p:txBody>
          <a:bodyPr/>
          <a:lstStyle>
            <a:lvl1pPr>
              <a:defRPr/>
            </a:lvl1pPr>
          </a:lstStyle>
          <a:p>
            <a:endParaRPr lang="es-ES"/>
          </a:p>
        </p:txBody>
      </p:sp>
      <p:sp>
        <p:nvSpPr>
          <p:cNvPr id="6" name="Slide Number Placeholder 5"/>
          <p:cNvSpPr>
            <a:spLocks noGrp="1"/>
          </p:cNvSpPr>
          <p:nvPr>
            <p:ph type="sldNum" sz="quarter" idx="12"/>
          </p:nvPr>
        </p:nvSpPr>
        <p:spPr/>
        <p:txBody>
          <a:bodyPr/>
          <a:lstStyle>
            <a:lvl1pPr>
              <a:defRPr/>
            </a:lvl1pPr>
          </a:lstStyle>
          <a:p>
            <a:fld id="{57E9B7EB-48D5-4BDD-A577-39D5E3A18FD6}"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E18E7961-3AE9-49B9-9745-9DF8EDCF903E}" type="datetime1">
              <a:rPr lang="en-US"/>
              <a:pPr/>
              <a:t>2/9/2015</a:t>
            </a:fld>
            <a:endParaRPr lang="en-US"/>
          </a:p>
        </p:txBody>
      </p:sp>
      <p:sp>
        <p:nvSpPr>
          <p:cNvPr id="5" name="Footer Placeholder 4"/>
          <p:cNvSpPr>
            <a:spLocks noGrp="1"/>
          </p:cNvSpPr>
          <p:nvPr>
            <p:ph type="ftr" sz="quarter" idx="11"/>
          </p:nvPr>
        </p:nvSpPr>
        <p:spPr/>
        <p:txBody>
          <a:bodyPr/>
          <a:lstStyle>
            <a:lvl1pPr>
              <a:defRPr/>
            </a:lvl1pPr>
          </a:lstStyle>
          <a:p>
            <a:endParaRPr lang="es-ES"/>
          </a:p>
        </p:txBody>
      </p:sp>
      <p:sp>
        <p:nvSpPr>
          <p:cNvPr id="6" name="Slide Number Placeholder 5"/>
          <p:cNvSpPr>
            <a:spLocks noGrp="1"/>
          </p:cNvSpPr>
          <p:nvPr>
            <p:ph type="sldNum" sz="quarter" idx="12"/>
          </p:nvPr>
        </p:nvSpPr>
        <p:spPr/>
        <p:txBody>
          <a:bodyPr/>
          <a:lstStyle>
            <a:lvl1pPr>
              <a:defRPr/>
            </a:lvl1pPr>
          </a:lstStyle>
          <a:p>
            <a:fld id="{1762A22A-1C9A-4FA5-BA1C-68C7B96CCB30}"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4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13B5F542-145C-4C4A-8B6E-3FCC31AFDCE9}" type="datetime1">
              <a:rPr lang="en-US"/>
              <a:pPr/>
              <a:t>2/9/2015</a:t>
            </a:fld>
            <a:endParaRPr lang="en-US"/>
          </a:p>
        </p:txBody>
      </p:sp>
      <p:sp>
        <p:nvSpPr>
          <p:cNvPr id="5" name="Footer Placeholder 4"/>
          <p:cNvSpPr>
            <a:spLocks noGrp="1"/>
          </p:cNvSpPr>
          <p:nvPr>
            <p:ph type="ftr" sz="quarter" idx="11"/>
          </p:nvPr>
        </p:nvSpPr>
        <p:spPr/>
        <p:txBody>
          <a:bodyPr/>
          <a:lstStyle>
            <a:lvl1pPr>
              <a:defRPr/>
            </a:lvl1pPr>
          </a:lstStyle>
          <a:p>
            <a:endParaRPr lang="es-ES"/>
          </a:p>
        </p:txBody>
      </p:sp>
      <p:sp>
        <p:nvSpPr>
          <p:cNvPr id="6" name="Slide Number Placeholder 5"/>
          <p:cNvSpPr>
            <a:spLocks noGrp="1"/>
          </p:cNvSpPr>
          <p:nvPr>
            <p:ph type="sldNum" sz="quarter" idx="12"/>
          </p:nvPr>
        </p:nvSpPr>
        <p:spPr>
          <a:xfrm>
            <a:off x="0" y="6492875"/>
            <a:ext cx="457200" cy="365125"/>
          </a:xfrm>
        </p:spPr>
        <p:txBody>
          <a:bodyPr/>
          <a:lstStyle>
            <a:lvl1pPr>
              <a:defRPr>
                <a:solidFill>
                  <a:schemeClr val="bg1"/>
                </a:solidFill>
              </a:defRPr>
            </a:lvl1pPr>
          </a:lstStyle>
          <a:p>
            <a:fld id="{DE3F1232-9D58-438F-B816-524290C6FF7A}" type="slidenum">
              <a:rPr lang="en-US"/>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7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A819628A-E509-4477-9CC5-D5859D3A7AA0}" type="datetime1">
              <a:rPr lang="en-US"/>
              <a:pPr/>
              <a:t>2/9/2015</a:t>
            </a:fld>
            <a:endParaRPr lang="en-US"/>
          </a:p>
        </p:txBody>
      </p:sp>
      <p:sp>
        <p:nvSpPr>
          <p:cNvPr id="5" name="Footer Placeholder 4"/>
          <p:cNvSpPr>
            <a:spLocks noGrp="1"/>
          </p:cNvSpPr>
          <p:nvPr>
            <p:ph type="ftr" sz="quarter" idx="11"/>
          </p:nvPr>
        </p:nvSpPr>
        <p:spPr/>
        <p:txBody>
          <a:bodyPr/>
          <a:lstStyle>
            <a:lvl1pPr>
              <a:defRPr/>
            </a:lvl1pPr>
          </a:lstStyle>
          <a:p>
            <a:endParaRPr lang="es-ES"/>
          </a:p>
        </p:txBody>
      </p:sp>
      <p:sp>
        <p:nvSpPr>
          <p:cNvPr id="6" name="Slide Number Placeholder 5"/>
          <p:cNvSpPr>
            <a:spLocks noGrp="1"/>
          </p:cNvSpPr>
          <p:nvPr>
            <p:ph type="sldNum" sz="quarter" idx="12"/>
          </p:nvPr>
        </p:nvSpPr>
        <p:spPr>
          <a:xfrm>
            <a:off x="0" y="6492875"/>
            <a:ext cx="457200" cy="365125"/>
          </a:xfrm>
        </p:spPr>
        <p:txBody>
          <a:bodyPr/>
          <a:lstStyle>
            <a:lvl1pPr>
              <a:defRPr>
                <a:solidFill>
                  <a:schemeClr val="bg1"/>
                </a:solidFill>
              </a:defRPr>
            </a:lvl1pPr>
          </a:lstStyle>
          <a:p>
            <a:fld id="{6626DB46-8C0D-4779-B40F-AAE29BBE846D}" type="slidenum">
              <a:rPr lang="en-US"/>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8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15FC9093-9B94-443A-8916-257471CB9408}" type="datetime1">
              <a:rPr lang="en-US"/>
              <a:pPr/>
              <a:t>2/9/2015</a:t>
            </a:fld>
            <a:endParaRPr lang="en-US"/>
          </a:p>
        </p:txBody>
      </p:sp>
      <p:sp>
        <p:nvSpPr>
          <p:cNvPr id="5" name="Footer Placeholder 4"/>
          <p:cNvSpPr>
            <a:spLocks noGrp="1"/>
          </p:cNvSpPr>
          <p:nvPr>
            <p:ph type="ftr" sz="quarter" idx="11"/>
          </p:nvPr>
        </p:nvSpPr>
        <p:spPr/>
        <p:txBody>
          <a:bodyPr/>
          <a:lstStyle>
            <a:lvl1pPr>
              <a:defRPr/>
            </a:lvl1pPr>
          </a:lstStyle>
          <a:p>
            <a:endParaRPr lang="es-ES"/>
          </a:p>
        </p:txBody>
      </p:sp>
      <p:sp>
        <p:nvSpPr>
          <p:cNvPr id="6" name="Slide Number Placeholder 5"/>
          <p:cNvSpPr>
            <a:spLocks noGrp="1"/>
          </p:cNvSpPr>
          <p:nvPr>
            <p:ph type="sldNum" sz="quarter" idx="12"/>
          </p:nvPr>
        </p:nvSpPr>
        <p:spPr>
          <a:xfrm>
            <a:off x="0" y="6492875"/>
            <a:ext cx="457200" cy="365125"/>
          </a:xfrm>
        </p:spPr>
        <p:txBody>
          <a:bodyPr/>
          <a:lstStyle>
            <a:lvl1pPr>
              <a:defRPr>
                <a:solidFill>
                  <a:schemeClr val="bg1"/>
                </a:solidFill>
              </a:defRPr>
            </a:lvl1pPr>
          </a:lstStyle>
          <a:p>
            <a:fld id="{2CB7787E-31F0-4C4A-90DA-0A3EB9A9E596}" type="slidenum">
              <a:rPr lang="en-US"/>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10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0E612377-A131-4171-A339-0BC7A842A291}" type="datetime1">
              <a:rPr lang="en-US"/>
              <a:pPr/>
              <a:t>2/9/2015</a:t>
            </a:fld>
            <a:endParaRPr lang="en-US"/>
          </a:p>
        </p:txBody>
      </p:sp>
      <p:sp>
        <p:nvSpPr>
          <p:cNvPr id="5" name="Footer Placeholder 4"/>
          <p:cNvSpPr>
            <a:spLocks noGrp="1"/>
          </p:cNvSpPr>
          <p:nvPr>
            <p:ph type="ftr" sz="quarter" idx="11"/>
          </p:nvPr>
        </p:nvSpPr>
        <p:spPr/>
        <p:txBody>
          <a:bodyPr/>
          <a:lstStyle>
            <a:lvl1pPr>
              <a:defRPr/>
            </a:lvl1pPr>
          </a:lstStyle>
          <a:p>
            <a:endParaRPr lang="es-ES"/>
          </a:p>
        </p:txBody>
      </p:sp>
      <p:sp>
        <p:nvSpPr>
          <p:cNvPr id="6" name="Slide Number Placeholder 5"/>
          <p:cNvSpPr>
            <a:spLocks noGrp="1"/>
          </p:cNvSpPr>
          <p:nvPr>
            <p:ph type="sldNum" sz="quarter" idx="12"/>
          </p:nvPr>
        </p:nvSpPr>
        <p:spPr>
          <a:xfrm>
            <a:off x="0" y="6492875"/>
            <a:ext cx="457200" cy="365125"/>
          </a:xfrm>
        </p:spPr>
        <p:txBody>
          <a:bodyPr/>
          <a:lstStyle>
            <a:lvl1pPr>
              <a:defRPr>
                <a:solidFill>
                  <a:schemeClr val="bg1"/>
                </a:solidFill>
              </a:defRPr>
            </a:lvl1pPr>
          </a:lstStyle>
          <a:p>
            <a:fld id="{DAFFC654-F5F3-48BF-9D18-C21571CB2B2D}" type="slidenum">
              <a:rPr lang="en-US"/>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1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FF388F48-778F-4F4F-9715-E54B9CBCE11D}" type="datetime1">
              <a:rPr lang="en-US"/>
              <a:pPr/>
              <a:t>2/9/2015</a:t>
            </a:fld>
            <a:endParaRPr lang="en-US"/>
          </a:p>
        </p:txBody>
      </p:sp>
      <p:sp>
        <p:nvSpPr>
          <p:cNvPr id="5" name="Footer Placeholder 4"/>
          <p:cNvSpPr>
            <a:spLocks noGrp="1"/>
          </p:cNvSpPr>
          <p:nvPr>
            <p:ph type="ftr" sz="quarter" idx="11"/>
          </p:nvPr>
        </p:nvSpPr>
        <p:spPr/>
        <p:txBody>
          <a:bodyPr/>
          <a:lstStyle>
            <a:lvl1pPr>
              <a:defRPr/>
            </a:lvl1pPr>
          </a:lstStyle>
          <a:p>
            <a:endParaRPr lang="es-ES"/>
          </a:p>
        </p:txBody>
      </p:sp>
      <p:sp>
        <p:nvSpPr>
          <p:cNvPr id="6" name="Slide Number Placeholder 5"/>
          <p:cNvSpPr>
            <a:spLocks noGrp="1"/>
          </p:cNvSpPr>
          <p:nvPr>
            <p:ph type="sldNum" sz="quarter" idx="12"/>
          </p:nvPr>
        </p:nvSpPr>
        <p:spPr>
          <a:xfrm>
            <a:off x="0" y="6492875"/>
            <a:ext cx="457200" cy="365125"/>
          </a:xfrm>
        </p:spPr>
        <p:txBody>
          <a:bodyPr/>
          <a:lstStyle>
            <a:lvl1pPr>
              <a:defRPr>
                <a:solidFill>
                  <a:schemeClr val="bg1"/>
                </a:solidFill>
              </a:defRPr>
            </a:lvl1pPr>
          </a:lstStyle>
          <a:p>
            <a:fld id="{17BC2072-78C9-4299-AADC-70B42B866D23}"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B99E4B2F-A35F-4EB0-A3EC-7532D54D6E36}" type="datetime1">
              <a:rPr lang="en-US"/>
              <a:pPr/>
              <a:t>2/9/2015</a:t>
            </a:fld>
            <a:endParaRPr lang="en-US"/>
          </a:p>
        </p:txBody>
      </p:sp>
      <p:sp>
        <p:nvSpPr>
          <p:cNvPr id="5" name="Footer Placeholder 4"/>
          <p:cNvSpPr>
            <a:spLocks noGrp="1"/>
          </p:cNvSpPr>
          <p:nvPr>
            <p:ph type="ftr" sz="quarter" idx="11"/>
          </p:nvPr>
        </p:nvSpPr>
        <p:spPr/>
        <p:txBody>
          <a:bodyPr/>
          <a:lstStyle>
            <a:lvl1pPr>
              <a:defRPr/>
            </a:lvl1pPr>
          </a:lstStyle>
          <a:p>
            <a:endParaRPr lang="es-ES"/>
          </a:p>
        </p:txBody>
      </p:sp>
      <p:sp>
        <p:nvSpPr>
          <p:cNvPr id="6" name="Slide Number Placeholder 5"/>
          <p:cNvSpPr>
            <a:spLocks noGrp="1"/>
          </p:cNvSpPr>
          <p:nvPr>
            <p:ph type="sldNum" sz="quarter" idx="12"/>
          </p:nvPr>
        </p:nvSpPr>
        <p:spPr>
          <a:xfrm>
            <a:off x="0" y="6492875"/>
            <a:ext cx="457200" cy="365125"/>
          </a:xfrm>
        </p:spPr>
        <p:txBody>
          <a:bodyPr/>
          <a:lstStyle>
            <a:lvl1pPr>
              <a:defRPr>
                <a:solidFill>
                  <a:schemeClr val="bg1"/>
                </a:solidFill>
              </a:defRPr>
            </a:lvl1pPr>
          </a:lstStyle>
          <a:p>
            <a:fld id="{A1B2AD40-383D-4E40-AE5D-DBF78122628C}"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2C131EFB-F2CC-4D32-914F-CDB2AA0F4663}" type="datetime1">
              <a:rPr lang="en-US"/>
              <a:pPr/>
              <a:t>2/9/2015</a:t>
            </a:fld>
            <a:endParaRPr lang="en-US"/>
          </a:p>
        </p:txBody>
      </p:sp>
      <p:sp>
        <p:nvSpPr>
          <p:cNvPr id="5" name="Footer Placeholder 4"/>
          <p:cNvSpPr>
            <a:spLocks noGrp="1"/>
          </p:cNvSpPr>
          <p:nvPr>
            <p:ph type="ftr" sz="quarter" idx="11"/>
          </p:nvPr>
        </p:nvSpPr>
        <p:spPr/>
        <p:txBody>
          <a:bodyPr/>
          <a:lstStyle>
            <a:lvl1pPr>
              <a:defRPr/>
            </a:lvl1pPr>
          </a:lstStyle>
          <a:p>
            <a:endParaRPr lang="es-ES"/>
          </a:p>
        </p:txBody>
      </p:sp>
      <p:sp>
        <p:nvSpPr>
          <p:cNvPr id="6" name="Slide Number Placeholder 5"/>
          <p:cNvSpPr>
            <a:spLocks noGrp="1"/>
          </p:cNvSpPr>
          <p:nvPr>
            <p:ph type="sldNum" sz="quarter" idx="12"/>
          </p:nvPr>
        </p:nvSpPr>
        <p:spPr/>
        <p:txBody>
          <a:bodyPr/>
          <a:lstStyle>
            <a:lvl1pPr>
              <a:defRPr/>
            </a:lvl1pPr>
          </a:lstStyle>
          <a:p>
            <a:fld id="{53EA1393-83C1-48BA-BE5D-D5641875FD89}"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fld id="{133C95C2-2BAB-4396-B36C-BE804BB686C9}" type="datetime1">
              <a:rPr lang="en-US"/>
              <a:pPr/>
              <a:t>2/9/2015</a:t>
            </a:fld>
            <a:endParaRPr lang="en-US"/>
          </a:p>
        </p:txBody>
      </p:sp>
      <p:sp>
        <p:nvSpPr>
          <p:cNvPr id="6" name="Footer Placeholder 4"/>
          <p:cNvSpPr>
            <a:spLocks noGrp="1"/>
          </p:cNvSpPr>
          <p:nvPr>
            <p:ph type="ftr" sz="quarter" idx="11"/>
          </p:nvPr>
        </p:nvSpPr>
        <p:spPr/>
        <p:txBody>
          <a:bodyPr/>
          <a:lstStyle>
            <a:lvl1pPr>
              <a:defRPr/>
            </a:lvl1pPr>
          </a:lstStyle>
          <a:p>
            <a:endParaRPr lang="es-ES"/>
          </a:p>
        </p:txBody>
      </p:sp>
      <p:sp>
        <p:nvSpPr>
          <p:cNvPr id="7" name="Slide Number Placeholder 5"/>
          <p:cNvSpPr>
            <a:spLocks noGrp="1"/>
          </p:cNvSpPr>
          <p:nvPr>
            <p:ph type="sldNum" sz="quarter" idx="12"/>
          </p:nvPr>
        </p:nvSpPr>
        <p:spPr/>
        <p:txBody>
          <a:bodyPr/>
          <a:lstStyle>
            <a:lvl1pPr>
              <a:defRPr/>
            </a:lvl1pPr>
          </a:lstStyle>
          <a:p>
            <a:fld id="{9760A03E-1E0A-4C74-A93D-C22C1DC8DE59}"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fld id="{629494CD-7520-4C6A-AC1F-368B7C49833A}" type="datetime1">
              <a:rPr lang="en-US"/>
              <a:pPr/>
              <a:t>2/9/2015</a:t>
            </a:fld>
            <a:endParaRPr lang="en-US"/>
          </a:p>
        </p:txBody>
      </p:sp>
      <p:sp>
        <p:nvSpPr>
          <p:cNvPr id="8" name="Footer Placeholder 4"/>
          <p:cNvSpPr>
            <a:spLocks noGrp="1"/>
          </p:cNvSpPr>
          <p:nvPr>
            <p:ph type="ftr" sz="quarter" idx="11"/>
          </p:nvPr>
        </p:nvSpPr>
        <p:spPr/>
        <p:txBody>
          <a:bodyPr/>
          <a:lstStyle>
            <a:lvl1pPr>
              <a:defRPr/>
            </a:lvl1pPr>
          </a:lstStyle>
          <a:p>
            <a:endParaRPr lang="es-ES"/>
          </a:p>
        </p:txBody>
      </p:sp>
      <p:sp>
        <p:nvSpPr>
          <p:cNvPr id="9" name="Slide Number Placeholder 5"/>
          <p:cNvSpPr>
            <a:spLocks noGrp="1"/>
          </p:cNvSpPr>
          <p:nvPr>
            <p:ph type="sldNum" sz="quarter" idx="12"/>
          </p:nvPr>
        </p:nvSpPr>
        <p:spPr/>
        <p:txBody>
          <a:bodyPr/>
          <a:lstStyle>
            <a:lvl1pPr>
              <a:defRPr/>
            </a:lvl1pPr>
          </a:lstStyle>
          <a:p>
            <a:fld id="{F865C8AB-C7CE-4601-B636-648F58584FB7}"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fld id="{BBA75ACC-311E-44C4-88DE-024582A7CFC5}" type="datetime1">
              <a:rPr lang="en-US"/>
              <a:pPr/>
              <a:t>2/9/2015</a:t>
            </a:fld>
            <a:endParaRPr lang="en-US"/>
          </a:p>
        </p:txBody>
      </p:sp>
      <p:sp>
        <p:nvSpPr>
          <p:cNvPr id="4" name="Footer Placeholder 4"/>
          <p:cNvSpPr>
            <a:spLocks noGrp="1"/>
          </p:cNvSpPr>
          <p:nvPr>
            <p:ph type="ftr" sz="quarter" idx="11"/>
          </p:nvPr>
        </p:nvSpPr>
        <p:spPr/>
        <p:txBody>
          <a:bodyPr/>
          <a:lstStyle>
            <a:lvl1pPr>
              <a:defRPr/>
            </a:lvl1pPr>
          </a:lstStyle>
          <a:p>
            <a:endParaRPr lang="es-ES"/>
          </a:p>
        </p:txBody>
      </p:sp>
      <p:sp>
        <p:nvSpPr>
          <p:cNvPr id="5" name="Slide Number Placeholder 5"/>
          <p:cNvSpPr>
            <a:spLocks noGrp="1"/>
          </p:cNvSpPr>
          <p:nvPr>
            <p:ph type="sldNum" sz="quarter" idx="12"/>
          </p:nvPr>
        </p:nvSpPr>
        <p:spPr/>
        <p:txBody>
          <a:bodyPr/>
          <a:lstStyle>
            <a:lvl1pPr>
              <a:defRPr/>
            </a:lvl1pPr>
          </a:lstStyle>
          <a:p>
            <a:fld id="{B52B3E4C-43E9-4343-A9F7-507571B8AB62}"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fld id="{B19A02B9-E872-43EB-B336-2CB1FCADF6DB}" type="datetime1">
              <a:rPr lang="en-US"/>
              <a:pPr/>
              <a:t>2/9/2015</a:t>
            </a:fld>
            <a:endParaRPr lang="en-US"/>
          </a:p>
        </p:txBody>
      </p:sp>
      <p:sp>
        <p:nvSpPr>
          <p:cNvPr id="3" name="Footer Placeholder 4"/>
          <p:cNvSpPr>
            <a:spLocks noGrp="1"/>
          </p:cNvSpPr>
          <p:nvPr>
            <p:ph type="ftr" sz="quarter" idx="11"/>
          </p:nvPr>
        </p:nvSpPr>
        <p:spPr/>
        <p:txBody>
          <a:bodyPr/>
          <a:lstStyle>
            <a:lvl1pPr>
              <a:defRPr/>
            </a:lvl1pPr>
          </a:lstStyle>
          <a:p>
            <a:endParaRPr lang="es-ES"/>
          </a:p>
        </p:txBody>
      </p:sp>
      <p:sp>
        <p:nvSpPr>
          <p:cNvPr id="4" name="Slide Number Placeholder 5"/>
          <p:cNvSpPr>
            <a:spLocks noGrp="1"/>
          </p:cNvSpPr>
          <p:nvPr>
            <p:ph type="sldNum" sz="quarter" idx="12"/>
          </p:nvPr>
        </p:nvSpPr>
        <p:spPr/>
        <p:txBody>
          <a:bodyPr/>
          <a:lstStyle>
            <a:lvl1pPr>
              <a:defRPr/>
            </a:lvl1pPr>
          </a:lstStyle>
          <a:p>
            <a:fld id="{8C2C3BE9-3B08-4497-94E3-6E7E2BC85375}"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3E9AD04F-27F1-4211-8C2A-9B18981FAD4B}" type="datetime1">
              <a:rPr lang="en-US"/>
              <a:pPr/>
              <a:t>2/9/2015</a:t>
            </a:fld>
            <a:endParaRPr lang="en-US"/>
          </a:p>
        </p:txBody>
      </p:sp>
      <p:sp>
        <p:nvSpPr>
          <p:cNvPr id="6" name="Footer Placeholder 4"/>
          <p:cNvSpPr>
            <a:spLocks noGrp="1"/>
          </p:cNvSpPr>
          <p:nvPr>
            <p:ph type="ftr" sz="quarter" idx="11"/>
          </p:nvPr>
        </p:nvSpPr>
        <p:spPr/>
        <p:txBody>
          <a:bodyPr/>
          <a:lstStyle>
            <a:lvl1pPr>
              <a:defRPr/>
            </a:lvl1pPr>
          </a:lstStyle>
          <a:p>
            <a:endParaRPr lang="es-ES"/>
          </a:p>
        </p:txBody>
      </p:sp>
      <p:sp>
        <p:nvSpPr>
          <p:cNvPr id="7" name="Slide Number Placeholder 5"/>
          <p:cNvSpPr>
            <a:spLocks noGrp="1"/>
          </p:cNvSpPr>
          <p:nvPr>
            <p:ph type="sldNum" sz="quarter" idx="12"/>
          </p:nvPr>
        </p:nvSpPr>
        <p:spPr/>
        <p:txBody>
          <a:bodyPr/>
          <a:lstStyle>
            <a:lvl1pPr>
              <a:defRPr/>
            </a:lvl1pPr>
          </a:lstStyle>
          <a:p>
            <a:fld id="{12E42C6F-0E4D-4046-84C7-CBE1C64E1A60}"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E31CF821-0373-43B2-A1D1-9822595235A2}" type="datetime1">
              <a:rPr lang="en-US"/>
              <a:pPr/>
              <a:t>2/9/2015</a:t>
            </a:fld>
            <a:endParaRPr lang="en-US"/>
          </a:p>
        </p:txBody>
      </p:sp>
      <p:sp>
        <p:nvSpPr>
          <p:cNvPr id="6" name="Footer Placeholder 4"/>
          <p:cNvSpPr>
            <a:spLocks noGrp="1"/>
          </p:cNvSpPr>
          <p:nvPr>
            <p:ph type="ftr" sz="quarter" idx="11"/>
          </p:nvPr>
        </p:nvSpPr>
        <p:spPr/>
        <p:txBody>
          <a:bodyPr/>
          <a:lstStyle>
            <a:lvl1pPr>
              <a:defRPr/>
            </a:lvl1pPr>
          </a:lstStyle>
          <a:p>
            <a:endParaRPr lang="es-ES"/>
          </a:p>
        </p:txBody>
      </p:sp>
      <p:sp>
        <p:nvSpPr>
          <p:cNvPr id="7" name="Slide Number Placeholder 5"/>
          <p:cNvSpPr>
            <a:spLocks noGrp="1"/>
          </p:cNvSpPr>
          <p:nvPr>
            <p:ph type="sldNum" sz="quarter" idx="12"/>
          </p:nvPr>
        </p:nvSpPr>
        <p:spPr/>
        <p:txBody>
          <a:bodyPr/>
          <a:lstStyle>
            <a:lvl1pPr>
              <a:defRPr/>
            </a:lvl1pPr>
          </a:lstStyle>
          <a:p>
            <a:fld id="{F4CA9FB4-9467-464E-BAD7-B4284FFDF8CF}"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8"/>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6324600" y="632460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cs typeface="Arial" charset="0"/>
              </a:defRPr>
            </a:lvl1pPr>
          </a:lstStyle>
          <a:p>
            <a:fld id="{792AE01D-3EDE-4E2E-8BDF-FA015E2E9B2D}" type="datetime1">
              <a:rPr lang="en-US"/>
              <a:pPr/>
              <a:t>2/9/2015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sz="1200">
                <a:solidFill>
                  <a:srgbClr val="898989"/>
                </a:solidFill>
              </a:defRPr>
            </a:lvl1pPr>
          </a:lstStyle>
          <a:p>
            <a:endParaRPr lang="es-ES"/>
          </a:p>
        </p:txBody>
      </p:sp>
      <p:sp>
        <p:nvSpPr>
          <p:cNvPr id="6" name="Slide Number Placeholder 5"/>
          <p:cNvSpPr>
            <a:spLocks noGrp="1"/>
          </p:cNvSpPr>
          <p:nvPr>
            <p:ph type="sldNum" sz="quarter" idx="4"/>
          </p:nvPr>
        </p:nvSpPr>
        <p:spPr>
          <a:xfrm>
            <a:off x="381000" y="632460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cs typeface="Arial" charset="0"/>
              </a:defRPr>
            </a:lvl1pPr>
          </a:lstStyle>
          <a:p>
            <a:fld id="{B2A6D31E-8E25-41C5-8FA1-C4E8BED9B544}"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4380" r:id="rId1"/>
    <p:sldLayoutId id="2147484390" r:id="rId2"/>
    <p:sldLayoutId id="2147484381" r:id="rId3"/>
    <p:sldLayoutId id="2147484382" r:id="rId4"/>
    <p:sldLayoutId id="2147484383" r:id="rId5"/>
    <p:sldLayoutId id="2147484384" r:id="rId6"/>
    <p:sldLayoutId id="2147484385" r:id="rId7"/>
    <p:sldLayoutId id="2147484386" r:id="rId8"/>
    <p:sldLayoutId id="2147484387" r:id="rId9"/>
    <p:sldLayoutId id="2147484388" r:id="rId10"/>
    <p:sldLayoutId id="2147484389" r:id="rId11"/>
    <p:sldLayoutId id="2147484392" r:id="rId12"/>
    <p:sldLayoutId id="2147484395" r:id="rId13"/>
    <p:sldLayoutId id="2147484396" r:id="rId14"/>
    <p:sldLayoutId id="2147484398" r:id="rId15"/>
    <p:sldLayoutId id="2147484399" r:id="rId16"/>
  </p:sldLayoutIdLst>
  <p:hf hdr="0" ftr="0" dt="0"/>
  <p:txStyles>
    <p:titleStyle>
      <a:lvl1pPr algn="ctr" rtl="0" eaLnBrk="0" fontAlgn="base" hangingPunct="0">
        <a:spcBef>
          <a:spcPct val="0"/>
        </a:spcBef>
        <a:spcAft>
          <a:spcPct val="0"/>
        </a:spcAft>
        <a:defRPr sz="4400" kern="1200">
          <a:solidFill>
            <a:schemeClr val="tx1"/>
          </a:solidFill>
          <a:latin typeface="+mj-lt"/>
          <a:ea typeface="MS PGothic" pitchFamily="34" charset="-128"/>
          <a:cs typeface="ＭＳ Ｐゴシック" charset="0"/>
        </a:defRPr>
      </a:lvl1pPr>
      <a:lvl2pPr algn="ctr" rtl="0" eaLnBrk="0" fontAlgn="base" hangingPunct="0">
        <a:spcBef>
          <a:spcPct val="0"/>
        </a:spcBef>
        <a:spcAft>
          <a:spcPct val="0"/>
        </a:spcAft>
        <a:defRPr sz="4400">
          <a:solidFill>
            <a:schemeClr val="tx1"/>
          </a:solidFill>
          <a:latin typeface="Calibri" pitchFamily="34" charset="0"/>
          <a:ea typeface="MS PGothic" pitchFamily="34" charset="-128"/>
          <a:cs typeface="ＭＳ Ｐゴシック" charset="0"/>
        </a:defRPr>
      </a:lvl2pPr>
      <a:lvl3pPr algn="ctr" rtl="0" eaLnBrk="0" fontAlgn="base" hangingPunct="0">
        <a:spcBef>
          <a:spcPct val="0"/>
        </a:spcBef>
        <a:spcAft>
          <a:spcPct val="0"/>
        </a:spcAft>
        <a:defRPr sz="4400">
          <a:solidFill>
            <a:schemeClr val="tx1"/>
          </a:solidFill>
          <a:latin typeface="Calibri" pitchFamily="34" charset="0"/>
          <a:ea typeface="MS PGothic" pitchFamily="34" charset="-128"/>
          <a:cs typeface="ＭＳ Ｐゴシック" charset="0"/>
        </a:defRPr>
      </a:lvl3pPr>
      <a:lvl4pPr algn="ctr" rtl="0" eaLnBrk="0" fontAlgn="base" hangingPunct="0">
        <a:spcBef>
          <a:spcPct val="0"/>
        </a:spcBef>
        <a:spcAft>
          <a:spcPct val="0"/>
        </a:spcAft>
        <a:defRPr sz="4400">
          <a:solidFill>
            <a:schemeClr val="tx1"/>
          </a:solidFill>
          <a:latin typeface="Calibri" pitchFamily="34" charset="0"/>
          <a:ea typeface="MS PGothic" pitchFamily="34" charset="-128"/>
          <a:cs typeface="ＭＳ Ｐゴシック" charset="0"/>
        </a:defRPr>
      </a:lvl4pPr>
      <a:lvl5pPr algn="ctr" rtl="0" eaLnBrk="0" fontAlgn="base" hangingPunct="0">
        <a:spcBef>
          <a:spcPct val="0"/>
        </a:spcBef>
        <a:spcAft>
          <a:spcPct val="0"/>
        </a:spcAft>
        <a:defRPr sz="4400">
          <a:solidFill>
            <a:schemeClr val="tx1"/>
          </a:solidFill>
          <a:latin typeface="Calibri" pitchFamily="34" charset="0"/>
          <a:ea typeface="MS PGothic" pitchFamily="34" charset="-128"/>
          <a:cs typeface="ＭＳ Ｐゴシック"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S PGothic" pitchFamily="34" charset="-128"/>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S PGothic" pitchFamily="34" charset="-128"/>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S PGothic" pitchFamily="34" charset="-128"/>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S PGothic" pitchFamily="34"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slide" Target="slide9.xm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11.xml.rels><?xml version="1.0" encoding="UTF-8" standalone="yes"?>
<Relationships xmlns="http://schemas.openxmlformats.org/package/2006/relationships"><Relationship Id="rId3" Type="http://schemas.openxmlformats.org/officeDocument/2006/relationships/slide" Target="slide9.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microsoft.com/office/2007/relationships/hdphoto" Target="../media/hdphoto1.wdp"/><Relationship Id="rId5" Type="http://schemas.openxmlformats.org/officeDocument/2006/relationships/image" Target="../media/image9.png"/><Relationship Id="rId4" Type="http://schemas.openxmlformats.org/officeDocument/2006/relationships/image" Target="../media/image8.jpeg"/></Relationships>
</file>

<file path=ppt/slides/_rels/slide12.xml.rels><?xml version="1.0" encoding="UTF-8" standalone="yes"?>
<Relationships xmlns="http://schemas.openxmlformats.org/package/2006/relationships"><Relationship Id="rId3" Type="http://schemas.openxmlformats.org/officeDocument/2006/relationships/slide" Target="slide9.xm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slide" Target="slide9.xml"/><Relationship Id="rId2" Type="http://schemas.openxmlformats.org/officeDocument/2006/relationships/notesSlide" Target="../notesSlides/notesSlide12.xml"/><Relationship Id="rId1" Type="http://schemas.openxmlformats.org/officeDocument/2006/relationships/slideLayout" Target="../slideLayouts/slideLayout2.xml"/><Relationship Id="rId5" Type="http://schemas.openxmlformats.org/officeDocument/2006/relationships/image" Target="../media/image11.png"/><Relationship Id="rId4" Type="http://schemas.openxmlformats.org/officeDocument/2006/relationships/image" Target="../media/image10.png"/></Relationships>
</file>

<file path=ppt/slides/_rels/slide1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15.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16.xml"/><Relationship Id="rId1" Type="http://schemas.openxmlformats.org/officeDocument/2006/relationships/slideLayout" Target="../slideLayouts/slideLayout13.xml"/><Relationship Id="rId4" Type="http://schemas.openxmlformats.org/officeDocument/2006/relationships/slide" Target="slide18.xml"/></Relationships>
</file>

<file path=ppt/slides/_rels/slide18.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17.xml"/><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3" Type="http://schemas.openxmlformats.org/officeDocument/2006/relationships/hyperlink" Target="http://www.google.com/url?sa=t&amp;rct=j&amp;q=&amp;esrc=s&amp;source=web&amp;cd=10&amp;ved=0CGkQFjAJ&amp;url=http://mlots.org/Elana/Numberhandouts.doc&amp;ei=1tMzUP-nHaOj6wHnpICwCA&amp;usg=AFQjCNEl" TargetMode="External"/><Relationship Id="rId2" Type="http://schemas.openxmlformats.org/officeDocument/2006/relationships/notesSlide" Target="../notesSlides/notesSlide3.xml"/><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6.xml"/></Relationships>
</file>

<file path=ppt/slides/_rels/slide7.xml.rels><?xml version="1.0" encoding="UTF-8" standalone="yes"?>
<Relationships xmlns="http://schemas.openxmlformats.org/package/2006/relationships"><Relationship Id="rId3" Type="http://schemas.openxmlformats.org/officeDocument/2006/relationships/slide" Target="slide9.xml"/><Relationship Id="rId7" Type="http://schemas.openxmlformats.org/officeDocument/2006/relationships/image" Target="../media/image5.jpe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slide" Target="slide8.xml"/><Relationship Id="rId4" Type="http://schemas.openxmlformats.org/officeDocument/2006/relationships/image" Target="../media/image3.wmf"/></Relationships>
</file>

<file path=ppt/slides/_rels/slide8.xml.rels><?xml version="1.0" encoding="UTF-8" standalone="yes"?>
<Relationships xmlns="http://schemas.openxmlformats.org/package/2006/relationships"><Relationship Id="rId3" Type="http://schemas.openxmlformats.org/officeDocument/2006/relationships/slide" Target="slide9.xml"/><Relationship Id="rId7" Type="http://schemas.openxmlformats.org/officeDocument/2006/relationships/image" Target="../media/image5.jpe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slide" Target="slide7.xml"/><Relationship Id="rId4" Type="http://schemas.openxmlformats.org/officeDocument/2006/relationships/image" Target="../media/image3.wmf"/></Relationships>
</file>

<file path=ppt/slides/_rels/slide9.xml.rels><?xml version="1.0" encoding="UTF-8" standalone="yes"?>
<Relationships xmlns="http://schemas.openxmlformats.org/package/2006/relationships"><Relationship Id="rId3" Type="http://schemas.openxmlformats.org/officeDocument/2006/relationships/slide" Target="slide11.xm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6.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21" name="Slide Number Placeholder 10"/>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algn="ctr" eaLnBrk="1" hangingPunct="1"/>
            <a:fld id="{C4EAB3E4-34B3-4E89-A37D-9334CAAC8E3A}" type="slidenum">
              <a:rPr lang="en-US">
                <a:solidFill>
                  <a:schemeClr val="bg1"/>
                </a:solidFill>
              </a:rPr>
              <a:pPr algn="ctr" eaLnBrk="1" hangingPunct="1"/>
              <a:t>1</a:t>
            </a:fld>
            <a:endParaRPr lang="en-US">
              <a:solidFill>
                <a:schemeClr val="bg1"/>
              </a:solidFill>
            </a:endParaRPr>
          </a:p>
        </p:txBody>
      </p:sp>
      <p:sp>
        <p:nvSpPr>
          <p:cNvPr id="10" name="TextBox 6"/>
          <p:cNvSpPr txBox="1">
            <a:spLocks noChangeArrowheads="1"/>
          </p:cNvSpPr>
          <p:nvPr/>
        </p:nvSpPr>
        <p:spPr bwMode="auto">
          <a:xfrm>
            <a:off x="738187" y="1852839"/>
            <a:ext cx="7620000" cy="144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algn="ctr" eaLnBrk="1" hangingPunct="1"/>
            <a:r>
              <a:rPr lang="en-US" sz="4400" i="1" dirty="0" smtClean="0">
                <a:solidFill>
                  <a:srgbClr val="FFFFFF"/>
                </a:solidFill>
              </a:rPr>
              <a:t>Positive and Negative Numbers as Quantities</a:t>
            </a:r>
            <a:endParaRPr lang="en-US" sz="4400" i="1" dirty="0">
              <a:solidFill>
                <a:schemeClr val="bg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Page Title"/>
          <p:cNvSpPr>
            <a:spLocks noGrp="1"/>
          </p:cNvSpPr>
          <p:nvPr>
            <p:ph type="title" idx="4294967295"/>
          </p:nvPr>
        </p:nvSpPr>
        <p:spPr>
          <a:xfrm>
            <a:off x="152400" y="127000"/>
            <a:ext cx="8229600" cy="639763"/>
          </a:xfrm>
        </p:spPr>
        <p:txBody>
          <a:bodyPr/>
          <a:lstStyle/>
          <a:p>
            <a:pPr algn="l"/>
            <a:r>
              <a:rPr lang="en-US" sz="3200" b="1" dirty="0" smtClean="0">
                <a:solidFill>
                  <a:schemeClr val="bg1"/>
                </a:solidFill>
              </a:rPr>
              <a:t>Launch: Partners</a:t>
            </a:r>
          </a:p>
        </p:txBody>
      </p:sp>
      <p:sp>
        <p:nvSpPr>
          <p:cNvPr id="17412" name="Black Background"/>
          <p:cNvSpPr>
            <a:spLocks noChangeArrowheads="1"/>
          </p:cNvSpPr>
          <p:nvPr/>
        </p:nvSpPr>
        <p:spPr bwMode="auto">
          <a:xfrm>
            <a:off x="268288" y="838200"/>
            <a:ext cx="8686800" cy="4673600"/>
          </a:xfrm>
          <a:prstGeom prst="roundRect">
            <a:avLst>
              <a:gd name="adj" fmla="val 7954"/>
            </a:avLst>
          </a:prstGeom>
          <a:solidFill>
            <a:schemeClr val="tx1"/>
          </a:solidFill>
          <a:ln w="19050">
            <a:solidFill>
              <a:schemeClr val="bg1"/>
            </a:solidFill>
            <a:round/>
            <a:headEnd/>
            <a:tailEnd/>
          </a:ln>
        </p:spPr>
        <p:txBody>
          <a:bodyPr wrap="none" anchor="ctr"/>
          <a:lstStyle/>
          <a:p>
            <a:endParaRPr lang="es-ES">
              <a:solidFill>
                <a:schemeClr val="bg1"/>
              </a:solidFill>
            </a:endParaRPr>
          </a:p>
        </p:txBody>
      </p:sp>
      <p:sp>
        <p:nvSpPr>
          <p:cNvPr id="6" name="Agenda Link">
            <a:hlinkClick r:id="rId3" action="ppaction://hlinksldjump"/>
          </p:cNvPr>
          <p:cNvSpPr txBox="1"/>
          <p:nvPr/>
        </p:nvSpPr>
        <p:spPr>
          <a:xfrm>
            <a:off x="7696200" y="6096000"/>
            <a:ext cx="1016000" cy="419100"/>
          </a:xfrm>
          <a:prstGeom prst="rect">
            <a:avLst/>
          </a:prstGeom>
        </p:spPr>
        <p:txBody>
          <a:bodyPr wrap="none" anchor="ctr">
            <a:normAutofit/>
          </a:bodyPr>
          <a:lstStyle/>
          <a:p>
            <a:pPr fontAlgn="auto">
              <a:spcAft>
                <a:spcPts val="0"/>
              </a:spcAft>
              <a:defRPr/>
            </a:pPr>
            <a:r>
              <a:rPr lang="en-US" b="1" dirty="0">
                <a:solidFill>
                  <a:schemeClr val="bg1"/>
                </a:solidFill>
                <a:latin typeface="Perpetua" pitchFamily="18" charset="0"/>
                <a:ea typeface="+mj-ea"/>
                <a:cs typeface="+mj-cs"/>
              </a:rPr>
              <a:t>Agenda</a:t>
            </a:r>
          </a:p>
        </p:txBody>
      </p:sp>
      <p:sp>
        <p:nvSpPr>
          <p:cNvPr id="17415" name="Slide Number Placeholder 6"/>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algn="ctr" eaLnBrk="1" hangingPunct="1"/>
            <a:fld id="{A1A0D16D-0A65-4FF0-9F65-8C7BC48B74D7}" type="slidenum">
              <a:rPr lang="en-US">
                <a:solidFill>
                  <a:schemeClr val="bg1"/>
                </a:solidFill>
              </a:rPr>
              <a:pPr algn="ctr" eaLnBrk="1" hangingPunct="1"/>
              <a:t>10</a:t>
            </a:fld>
            <a:endParaRPr lang="en-US">
              <a:solidFill>
                <a:schemeClr val="bg1"/>
              </a:solidFill>
            </a:endParaRPr>
          </a:p>
        </p:txBody>
      </p:sp>
      <p:cxnSp>
        <p:nvCxnSpPr>
          <p:cNvPr id="8" name="Straight Arrow Connector 7"/>
          <p:cNvCxnSpPr/>
          <p:nvPr/>
        </p:nvCxnSpPr>
        <p:spPr>
          <a:xfrm flipH="1">
            <a:off x="381000" y="4505325"/>
            <a:ext cx="169863" cy="11113"/>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10" name="Straight Arrow Connector 9"/>
          <p:cNvCxnSpPr/>
          <p:nvPr/>
        </p:nvCxnSpPr>
        <p:spPr>
          <a:xfrm>
            <a:off x="8458200" y="4516438"/>
            <a:ext cx="254000" cy="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pic>
        <p:nvPicPr>
          <p:cNvPr id="3" name="Picture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334529" y="4112635"/>
            <a:ext cx="5394178" cy="1084262"/>
          </a:xfrm>
          <a:prstGeom prst="rect">
            <a:avLst/>
          </a:prstGeom>
          <a:ln>
            <a:noFill/>
          </a:ln>
          <a:effectLst>
            <a:softEdge rad="112500"/>
          </a:effectLst>
        </p:spPr>
      </p:pic>
      <p:sp>
        <p:nvSpPr>
          <p:cNvPr id="5" name="TextBox 4"/>
          <p:cNvSpPr txBox="1"/>
          <p:nvPr/>
        </p:nvSpPr>
        <p:spPr>
          <a:xfrm>
            <a:off x="365521" y="1219200"/>
            <a:ext cx="8574088" cy="830997"/>
          </a:xfrm>
          <a:prstGeom prst="rect">
            <a:avLst/>
          </a:prstGeom>
          <a:noFill/>
        </p:spPr>
        <p:txBody>
          <a:bodyPr wrap="square" rtlCol="0">
            <a:spAutoFit/>
          </a:bodyPr>
          <a:lstStyle/>
          <a:p>
            <a:r>
              <a:rPr lang="en-US" sz="2200" dirty="0" smtClean="0">
                <a:solidFill>
                  <a:srgbClr val="FFFF00"/>
                </a:solidFill>
                <a:latin typeface="Comic Sans MS" pitchFamily="66" charset="0"/>
              </a:rPr>
              <a:t>How</a:t>
            </a:r>
            <a:r>
              <a:rPr lang="en-US" sz="2400" dirty="0" smtClean="0">
                <a:solidFill>
                  <a:srgbClr val="FFFF00"/>
                </a:solidFill>
                <a:latin typeface="Comic Sans MS" pitchFamily="66" charset="0"/>
              </a:rPr>
              <a:t> could you represent the following situations using numbers and symbols?</a:t>
            </a:r>
            <a:endParaRPr lang="en-US" sz="2400" dirty="0">
              <a:solidFill>
                <a:srgbClr val="FFFF00"/>
              </a:solidFill>
              <a:latin typeface="Comic Sans MS" pitchFamily="66" charset="0"/>
            </a:endParaRPr>
          </a:p>
        </p:txBody>
      </p:sp>
      <p:sp>
        <p:nvSpPr>
          <p:cNvPr id="7" name="TextBox 6"/>
          <p:cNvSpPr txBox="1"/>
          <p:nvPr/>
        </p:nvSpPr>
        <p:spPr>
          <a:xfrm>
            <a:off x="583520" y="2438400"/>
            <a:ext cx="6503080" cy="523220"/>
          </a:xfrm>
          <a:prstGeom prst="rect">
            <a:avLst/>
          </a:prstGeom>
          <a:noFill/>
        </p:spPr>
        <p:txBody>
          <a:bodyPr wrap="square" rtlCol="0">
            <a:spAutoFit/>
          </a:bodyPr>
          <a:lstStyle/>
          <a:p>
            <a:r>
              <a:rPr lang="en-US" sz="2800" dirty="0" smtClean="0">
                <a:solidFill>
                  <a:srgbClr val="FFFF00"/>
                </a:solidFill>
                <a:latin typeface="Comic Sans MS" pitchFamily="66" charset="0"/>
              </a:rPr>
              <a:t>a) </a:t>
            </a:r>
            <a:r>
              <a:rPr lang="en-US" sz="2400" dirty="0" smtClean="0">
                <a:solidFill>
                  <a:srgbClr val="FFFF00"/>
                </a:solidFill>
                <a:latin typeface="Comic Sans MS" pitchFamily="66" charset="0"/>
              </a:rPr>
              <a:t>Kate’s Grannie lost 7 lbs</a:t>
            </a:r>
            <a:endParaRPr lang="en-US" sz="2400" dirty="0">
              <a:solidFill>
                <a:srgbClr val="FFFF00"/>
              </a:solidFill>
              <a:latin typeface="Comic Sans MS" pitchFamily="66" charset="0"/>
            </a:endParaRPr>
          </a:p>
        </p:txBody>
      </p:sp>
      <p:sp>
        <p:nvSpPr>
          <p:cNvPr id="9" name="TextBox 8"/>
          <p:cNvSpPr txBox="1"/>
          <p:nvPr/>
        </p:nvSpPr>
        <p:spPr>
          <a:xfrm>
            <a:off x="583520" y="3309610"/>
            <a:ext cx="6503080" cy="523220"/>
          </a:xfrm>
          <a:prstGeom prst="rect">
            <a:avLst/>
          </a:prstGeom>
          <a:noFill/>
        </p:spPr>
        <p:txBody>
          <a:bodyPr wrap="square" rtlCol="0">
            <a:spAutoFit/>
          </a:bodyPr>
          <a:lstStyle/>
          <a:p>
            <a:r>
              <a:rPr lang="en-US" sz="2800" dirty="0" err="1" smtClean="0">
                <a:solidFill>
                  <a:srgbClr val="FFFF00"/>
                </a:solidFill>
                <a:latin typeface="Comic Sans MS" pitchFamily="66" charset="0"/>
              </a:rPr>
              <a:t>b</a:t>
            </a:r>
            <a:r>
              <a:rPr lang="en-US" sz="2800" dirty="0" smtClean="0">
                <a:solidFill>
                  <a:srgbClr val="FFFF00"/>
                </a:solidFill>
                <a:latin typeface="Comic Sans MS" pitchFamily="66" charset="0"/>
              </a:rPr>
              <a:t>) </a:t>
            </a:r>
            <a:r>
              <a:rPr lang="en-US" sz="2400" dirty="0" smtClean="0">
                <a:solidFill>
                  <a:srgbClr val="FFFF00"/>
                </a:solidFill>
                <a:latin typeface="Comic Sans MS" pitchFamily="66" charset="0"/>
              </a:rPr>
              <a:t>The submarine is 235ft below sea level</a:t>
            </a:r>
            <a:endParaRPr lang="en-US" sz="2400" dirty="0">
              <a:solidFill>
                <a:srgbClr val="FFFF00"/>
              </a:solidFill>
              <a:latin typeface="Comic Sans MS" pitchFamily="66" charset="0"/>
            </a:endParaRPr>
          </a:p>
        </p:txBody>
      </p:sp>
      <p:sp>
        <p:nvSpPr>
          <p:cNvPr id="11" name="TextBox 10"/>
          <p:cNvSpPr txBox="1"/>
          <p:nvPr/>
        </p:nvSpPr>
        <p:spPr>
          <a:xfrm>
            <a:off x="7543800" y="2547610"/>
            <a:ext cx="914400" cy="369332"/>
          </a:xfrm>
          <a:prstGeom prst="rect">
            <a:avLst/>
          </a:prstGeom>
        </p:spPr>
        <p:style>
          <a:lnRef idx="0">
            <a:schemeClr val="accent2"/>
          </a:lnRef>
          <a:fillRef idx="3">
            <a:schemeClr val="accent2"/>
          </a:fillRef>
          <a:effectRef idx="3">
            <a:schemeClr val="accent2"/>
          </a:effectRef>
          <a:fontRef idx="minor">
            <a:schemeClr val="lt1"/>
          </a:fontRef>
        </p:style>
        <p:txBody>
          <a:bodyPr wrap="square" rtlCol="0">
            <a:spAutoFit/>
          </a:bodyPr>
          <a:lstStyle/>
          <a:p>
            <a:pPr algn="ctr"/>
            <a:r>
              <a:rPr lang="en-US" dirty="0" smtClean="0">
                <a:solidFill>
                  <a:schemeClr val="bg1"/>
                </a:solidFill>
              </a:rPr>
              <a:t>-7</a:t>
            </a:r>
            <a:endParaRPr lang="en-US" dirty="0">
              <a:solidFill>
                <a:schemeClr val="bg1"/>
              </a:solidFill>
            </a:endParaRPr>
          </a:p>
        </p:txBody>
      </p:sp>
      <p:sp>
        <p:nvSpPr>
          <p:cNvPr id="12" name="TextBox 11"/>
          <p:cNvSpPr txBox="1"/>
          <p:nvPr/>
        </p:nvSpPr>
        <p:spPr>
          <a:xfrm>
            <a:off x="7543800" y="3462010"/>
            <a:ext cx="914400" cy="369332"/>
          </a:xfrm>
          <a:prstGeom prst="rect">
            <a:avLst/>
          </a:prstGeom>
        </p:spPr>
        <p:style>
          <a:lnRef idx="0">
            <a:schemeClr val="accent2"/>
          </a:lnRef>
          <a:fillRef idx="3">
            <a:schemeClr val="accent2"/>
          </a:fillRef>
          <a:effectRef idx="3">
            <a:schemeClr val="accent2"/>
          </a:effectRef>
          <a:fontRef idx="minor">
            <a:schemeClr val="lt1"/>
          </a:fontRef>
        </p:style>
        <p:txBody>
          <a:bodyPr wrap="square" rtlCol="0">
            <a:spAutoFit/>
          </a:bodyPr>
          <a:lstStyle/>
          <a:p>
            <a:pPr algn="ctr"/>
            <a:r>
              <a:rPr lang="en-US" dirty="0" smtClean="0">
                <a:solidFill>
                  <a:schemeClr val="bg1"/>
                </a:solidFill>
              </a:rPr>
              <a:t>-235</a:t>
            </a:r>
            <a:endParaRPr lang="en-US" dirty="0">
              <a:solidFill>
                <a:schemeClr val="bg1"/>
              </a:solidFill>
            </a:endParaRPr>
          </a:p>
        </p:txBody>
      </p:sp>
    </p:spTree>
    <p:extLst>
      <p:ext uri="{BB962C8B-B14F-4D97-AF65-F5344CB8AC3E}">
        <p14:creationId xmlns:p14="http://schemas.microsoft.com/office/powerpoint/2010/main" val="35484165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circle(in)">
                                      <p:cBhvr>
                                        <p:cTn id="7" dur="20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circle(in)">
                                      <p:cBhvr>
                                        <p:cTn id="12" dur="2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Page Title"/>
          <p:cNvSpPr>
            <a:spLocks noGrp="1"/>
          </p:cNvSpPr>
          <p:nvPr>
            <p:ph type="title" idx="4294967295"/>
          </p:nvPr>
        </p:nvSpPr>
        <p:spPr>
          <a:xfrm>
            <a:off x="152400" y="127000"/>
            <a:ext cx="8229600" cy="639763"/>
          </a:xfrm>
        </p:spPr>
        <p:txBody>
          <a:bodyPr/>
          <a:lstStyle/>
          <a:p>
            <a:pPr algn="l"/>
            <a:r>
              <a:rPr lang="en-US" sz="3200" b="1" dirty="0" smtClean="0">
                <a:solidFill>
                  <a:schemeClr val="bg1"/>
                </a:solidFill>
              </a:rPr>
              <a:t>Launch: Partners</a:t>
            </a:r>
          </a:p>
        </p:txBody>
      </p:sp>
      <p:sp>
        <p:nvSpPr>
          <p:cNvPr id="17412" name="Black Background"/>
          <p:cNvSpPr>
            <a:spLocks noChangeArrowheads="1"/>
          </p:cNvSpPr>
          <p:nvPr/>
        </p:nvSpPr>
        <p:spPr bwMode="auto">
          <a:xfrm>
            <a:off x="268288" y="838200"/>
            <a:ext cx="8686800" cy="4673600"/>
          </a:xfrm>
          <a:prstGeom prst="roundRect">
            <a:avLst>
              <a:gd name="adj" fmla="val 7954"/>
            </a:avLst>
          </a:prstGeom>
          <a:solidFill>
            <a:schemeClr val="tx1"/>
          </a:solidFill>
          <a:ln w="19050">
            <a:solidFill>
              <a:schemeClr val="bg1"/>
            </a:solidFill>
            <a:round/>
            <a:headEnd/>
            <a:tailEnd/>
          </a:ln>
        </p:spPr>
        <p:txBody>
          <a:bodyPr wrap="none" anchor="ctr"/>
          <a:lstStyle/>
          <a:p>
            <a:endParaRPr lang="es-ES">
              <a:solidFill>
                <a:schemeClr val="bg1"/>
              </a:solidFill>
            </a:endParaRPr>
          </a:p>
        </p:txBody>
      </p:sp>
      <p:sp>
        <p:nvSpPr>
          <p:cNvPr id="6" name="Agenda Link">
            <a:hlinkClick r:id="rId3" action="ppaction://hlinksldjump"/>
          </p:cNvPr>
          <p:cNvSpPr txBox="1"/>
          <p:nvPr/>
        </p:nvSpPr>
        <p:spPr>
          <a:xfrm>
            <a:off x="7696200" y="6096000"/>
            <a:ext cx="1016000" cy="419100"/>
          </a:xfrm>
          <a:prstGeom prst="rect">
            <a:avLst/>
          </a:prstGeom>
        </p:spPr>
        <p:txBody>
          <a:bodyPr wrap="none" anchor="ctr">
            <a:normAutofit/>
          </a:bodyPr>
          <a:lstStyle/>
          <a:p>
            <a:pPr fontAlgn="auto">
              <a:spcAft>
                <a:spcPts val="0"/>
              </a:spcAft>
              <a:defRPr/>
            </a:pPr>
            <a:r>
              <a:rPr lang="en-US" b="1" dirty="0">
                <a:solidFill>
                  <a:schemeClr val="bg1"/>
                </a:solidFill>
                <a:latin typeface="Perpetua" pitchFamily="18" charset="0"/>
                <a:ea typeface="+mj-ea"/>
                <a:cs typeface="+mj-cs"/>
              </a:rPr>
              <a:t>Agenda</a:t>
            </a:r>
          </a:p>
        </p:txBody>
      </p:sp>
      <p:sp>
        <p:nvSpPr>
          <p:cNvPr id="17415" name="Slide Number Placeholder 6"/>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algn="ctr" eaLnBrk="1" hangingPunct="1"/>
            <a:fld id="{A1A0D16D-0A65-4FF0-9F65-8C7BC48B74D7}" type="slidenum">
              <a:rPr lang="en-US">
                <a:solidFill>
                  <a:schemeClr val="bg1"/>
                </a:solidFill>
              </a:rPr>
              <a:pPr algn="ctr" eaLnBrk="1" hangingPunct="1"/>
              <a:t>11</a:t>
            </a:fld>
            <a:endParaRPr lang="en-US">
              <a:solidFill>
                <a:schemeClr val="bg1"/>
              </a:solidFill>
            </a:endParaRPr>
          </a:p>
        </p:txBody>
      </p:sp>
      <p:cxnSp>
        <p:nvCxnSpPr>
          <p:cNvPr id="8" name="Straight Arrow Connector 7"/>
          <p:cNvCxnSpPr/>
          <p:nvPr/>
        </p:nvCxnSpPr>
        <p:spPr>
          <a:xfrm flipH="1">
            <a:off x="381000" y="4505325"/>
            <a:ext cx="169863" cy="11113"/>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10" name="Straight Arrow Connector 9"/>
          <p:cNvCxnSpPr/>
          <p:nvPr/>
        </p:nvCxnSpPr>
        <p:spPr>
          <a:xfrm>
            <a:off x="8458200" y="4516438"/>
            <a:ext cx="254000" cy="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graphicFrame>
        <p:nvGraphicFramePr>
          <p:cNvPr id="23" name="Table 22"/>
          <p:cNvGraphicFramePr>
            <a:graphicFrameLocks noGrp="1"/>
          </p:cNvGraphicFramePr>
          <p:nvPr>
            <p:extLst>
              <p:ext uri="{D42A27DB-BD31-4B8C-83A1-F6EECF244321}">
                <p14:modId xmlns:p14="http://schemas.microsoft.com/office/powerpoint/2010/main" val="709480762"/>
              </p:ext>
            </p:extLst>
          </p:nvPr>
        </p:nvGraphicFramePr>
        <p:xfrm>
          <a:off x="716387" y="4113996"/>
          <a:ext cx="7599706" cy="417286"/>
        </p:xfrm>
        <a:graphic>
          <a:graphicData uri="http://schemas.openxmlformats.org/drawingml/2006/table">
            <a:tbl>
              <a:tblPr/>
              <a:tblGrid>
                <a:gridCol w="352425"/>
                <a:gridCol w="350838"/>
                <a:gridCol w="352425"/>
                <a:gridCol w="352425"/>
                <a:gridCol w="352425"/>
                <a:gridCol w="350837"/>
                <a:gridCol w="352425"/>
                <a:gridCol w="352425"/>
                <a:gridCol w="350838"/>
                <a:gridCol w="352425"/>
                <a:gridCol w="352425"/>
                <a:gridCol w="350837"/>
                <a:gridCol w="352425"/>
                <a:gridCol w="352425"/>
                <a:gridCol w="352425"/>
                <a:gridCol w="350838"/>
                <a:gridCol w="352425"/>
                <a:gridCol w="352425"/>
                <a:gridCol w="350837"/>
                <a:gridCol w="352425"/>
                <a:gridCol w="352425"/>
                <a:gridCol w="208306"/>
              </a:tblGrid>
              <a:tr h="417286">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1" i="0" u="none" strike="noStrike" cap="none" normalizeH="0" baseline="0" dirty="0" smtClean="0">
                        <a:ln>
                          <a:noFill/>
                        </a:ln>
                        <a:solidFill>
                          <a:schemeClr val="bg1"/>
                        </a:solidFill>
                        <a:effectLst/>
                        <a:latin typeface="Calibri" pitchFamily="34" charset="0"/>
                        <a:ea typeface="MS PGothic" pitchFamily="34" charset="-128"/>
                      </a:endParaRPr>
                    </a:p>
                  </a:txBody>
                  <a:tcPr marL="91453" marR="91453" marT="45459" marB="45459" horzOverflow="overflow">
                    <a:lnL>
                      <a:noFill/>
                    </a:lnL>
                    <a:lnR w="12700" cap="flat" cmpd="sng" algn="ctr">
                      <a:solidFill>
                        <a:schemeClr val="bg1"/>
                      </a:solidFill>
                      <a:prstDash val="solid"/>
                      <a:round/>
                      <a:headEnd type="none" w="med" len="med"/>
                      <a:tailEnd type="none" w="med" len="med"/>
                    </a:lnR>
                    <a:lnT>
                      <a:noFill/>
                    </a:lnT>
                    <a:lnB w="12700" cap="flat" cmpd="sng" algn="ctr">
                      <a:solidFill>
                        <a:schemeClr val="bg1"/>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1" i="0" u="none" strike="noStrike" cap="none" normalizeH="0" baseline="0" smtClean="0">
                        <a:ln>
                          <a:noFill/>
                        </a:ln>
                        <a:solidFill>
                          <a:schemeClr val="bg1"/>
                        </a:solidFill>
                        <a:effectLst/>
                        <a:latin typeface="Calibri" pitchFamily="34" charset="0"/>
                        <a:ea typeface="MS PGothic" pitchFamily="34" charset="-128"/>
                      </a:endParaRPr>
                    </a:p>
                  </a:txBody>
                  <a:tcPr marL="91453" marR="91453" marT="45459" marB="4545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a:noFill/>
                    </a:lnT>
                    <a:lnB w="12700" cap="flat" cmpd="sng" algn="ctr">
                      <a:solidFill>
                        <a:schemeClr val="bg1"/>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1" i="0" u="none" strike="noStrike" cap="none" normalizeH="0" baseline="0" dirty="0" smtClean="0">
                        <a:ln>
                          <a:noFill/>
                        </a:ln>
                        <a:solidFill>
                          <a:schemeClr val="bg1"/>
                        </a:solidFill>
                        <a:effectLst/>
                        <a:latin typeface="Calibri" pitchFamily="34" charset="0"/>
                        <a:ea typeface="MS PGothic" pitchFamily="34" charset="-128"/>
                      </a:endParaRPr>
                    </a:p>
                  </a:txBody>
                  <a:tcPr marL="91453" marR="91453" marT="45459" marB="4545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a:noFill/>
                    </a:lnT>
                    <a:lnB w="12700" cap="flat" cmpd="sng" algn="ctr">
                      <a:solidFill>
                        <a:schemeClr val="bg1"/>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1" i="0" u="none" strike="noStrike" cap="none" normalizeH="0" baseline="0" smtClean="0">
                        <a:ln>
                          <a:noFill/>
                        </a:ln>
                        <a:solidFill>
                          <a:schemeClr val="bg1"/>
                        </a:solidFill>
                        <a:effectLst/>
                        <a:latin typeface="Calibri" pitchFamily="34" charset="0"/>
                        <a:ea typeface="MS PGothic" pitchFamily="34" charset="-128"/>
                      </a:endParaRPr>
                    </a:p>
                  </a:txBody>
                  <a:tcPr marL="91453" marR="91453" marT="45459" marB="4545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a:noFill/>
                    </a:lnT>
                    <a:lnB w="12700" cap="flat" cmpd="sng" algn="ctr">
                      <a:solidFill>
                        <a:schemeClr val="bg1"/>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1" i="0" u="none" strike="noStrike" cap="none" normalizeH="0" baseline="0" smtClean="0">
                        <a:ln>
                          <a:noFill/>
                        </a:ln>
                        <a:solidFill>
                          <a:schemeClr val="bg1"/>
                        </a:solidFill>
                        <a:effectLst/>
                        <a:latin typeface="Calibri" pitchFamily="34" charset="0"/>
                        <a:ea typeface="MS PGothic" pitchFamily="34" charset="-128"/>
                      </a:endParaRPr>
                    </a:p>
                  </a:txBody>
                  <a:tcPr marL="91453" marR="91453" marT="45459" marB="4545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a:noFill/>
                    </a:lnT>
                    <a:lnB w="12700" cap="flat" cmpd="sng" algn="ctr">
                      <a:solidFill>
                        <a:schemeClr val="bg1"/>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1" i="0" u="none" strike="noStrike" cap="none" normalizeH="0" baseline="0" smtClean="0">
                        <a:ln>
                          <a:noFill/>
                        </a:ln>
                        <a:solidFill>
                          <a:schemeClr val="bg1"/>
                        </a:solidFill>
                        <a:effectLst/>
                        <a:latin typeface="Calibri" pitchFamily="34" charset="0"/>
                        <a:ea typeface="MS PGothic" pitchFamily="34" charset="-128"/>
                      </a:endParaRPr>
                    </a:p>
                  </a:txBody>
                  <a:tcPr marL="91453" marR="91453" marT="45459" marB="4545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a:noFill/>
                    </a:lnT>
                    <a:lnB w="12700" cap="flat" cmpd="sng" algn="ctr">
                      <a:solidFill>
                        <a:schemeClr val="bg1"/>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1" i="0" u="none" strike="noStrike" cap="none" normalizeH="0" baseline="0" smtClean="0">
                        <a:ln>
                          <a:noFill/>
                        </a:ln>
                        <a:solidFill>
                          <a:schemeClr val="bg1"/>
                        </a:solidFill>
                        <a:effectLst/>
                        <a:latin typeface="Calibri" pitchFamily="34" charset="0"/>
                        <a:ea typeface="MS PGothic" pitchFamily="34" charset="-128"/>
                      </a:endParaRPr>
                    </a:p>
                  </a:txBody>
                  <a:tcPr marL="91453" marR="91453" marT="45459" marB="4545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a:noFill/>
                    </a:lnT>
                    <a:lnB w="12700" cap="flat" cmpd="sng" algn="ctr">
                      <a:solidFill>
                        <a:schemeClr val="bg1"/>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1" i="0" u="none" strike="noStrike" cap="none" normalizeH="0" baseline="0" dirty="0" smtClean="0">
                        <a:ln>
                          <a:noFill/>
                        </a:ln>
                        <a:solidFill>
                          <a:schemeClr val="bg1"/>
                        </a:solidFill>
                        <a:effectLst/>
                        <a:latin typeface="Calibri" pitchFamily="34" charset="0"/>
                        <a:ea typeface="MS PGothic" pitchFamily="34" charset="-128"/>
                      </a:endParaRPr>
                    </a:p>
                  </a:txBody>
                  <a:tcPr marL="91453" marR="91453" marT="45459" marB="4545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a:noFill/>
                    </a:lnT>
                    <a:lnB w="12700" cap="flat" cmpd="sng" algn="ctr">
                      <a:solidFill>
                        <a:schemeClr val="bg1"/>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1" i="0" u="none" strike="noStrike" cap="none" normalizeH="0" baseline="0" smtClean="0">
                        <a:ln>
                          <a:noFill/>
                        </a:ln>
                        <a:solidFill>
                          <a:schemeClr val="bg1"/>
                        </a:solidFill>
                        <a:effectLst/>
                        <a:latin typeface="Calibri" pitchFamily="34" charset="0"/>
                        <a:ea typeface="MS PGothic" pitchFamily="34" charset="-128"/>
                      </a:endParaRPr>
                    </a:p>
                  </a:txBody>
                  <a:tcPr marL="91453" marR="91453" marT="45459" marB="4545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a:noFill/>
                    </a:lnT>
                    <a:lnB w="12700" cap="flat" cmpd="sng" algn="ctr">
                      <a:solidFill>
                        <a:schemeClr val="bg1"/>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1" i="0" u="none" strike="noStrike" cap="none" normalizeH="0" baseline="0" smtClean="0">
                        <a:ln>
                          <a:noFill/>
                        </a:ln>
                        <a:solidFill>
                          <a:schemeClr val="bg1"/>
                        </a:solidFill>
                        <a:effectLst/>
                        <a:latin typeface="Calibri" pitchFamily="34" charset="0"/>
                        <a:ea typeface="MS PGothic" pitchFamily="34" charset="-128"/>
                      </a:endParaRPr>
                    </a:p>
                  </a:txBody>
                  <a:tcPr marL="91453" marR="91453" marT="45459" marB="4545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a:noFill/>
                    </a:lnT>
                    <a:lnB w="12700" cap="flat" cmpd="sng" algn="ctr">
                      <a:solidFill>
                        <a:schemeClr val="bg1"/>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1" i="0" u="none" strike="noStrike" cap="none" normalizeH="0" baseline="0" smtClean="0">
                        <a:ln>
                          <a:noFill/>
                        </a:ln>
                        <a:solidFill>
                          <a:schemeClr val="bg1"/>
                        </a:solidFill>
                        <a:effectLst/>
                        <a:latin typeface="Calibri" pitchFamily="34" charset="0"/>
                        <a:ea typeface="MS PGothic" pitchFamily="34" charset="-128"/>
                      </a:endParaRPr>
                    </a:p>
                  </a:txBody>
                  <a:tcPr marL="91453" marR="91453" marT="45459" marB="4545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a:noFill/>
                    </a:lnT>
                    <a:lnB w="12700" cap="flat" cmpd="sng" algn="ctr">
                      <a:solidFill>
                        <a:schemeClr val="bg1"/>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1" i="0" u="none" strike="noStrike" cap="none" normalizeH="0" baseline="0" smtClean="0">
                        <a:ln>
                          <a:noFill/>
                        </a:ln>
                        <a:solidFill>
                          <a:schemeClr val="bg1"/>
                        </a:solidFill>
                        <a:effectLst/>
                        <a:latin typeface="Calibri" pitchFamily="34" charset="0"/>
                        <a:ea typeface="MS PGothic" pitchFamily="34" charset="-128"/>
                      </a:endParaRPr>
                    </a:p>
                  </a:txBody>
                  <a:tcPr marL="91453" marR="91453" marT="45459" marB="4545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a:noFill/>
                    </a:lnT>
                    <a:lnB w="12700" cap="flat" cmpd="sng" algn="ctr">
                      <a:solidFill>
                        <a:schemeClr val="bg1"/>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1" i="0" u="none" strike="noStrike" cap="none" normalizeH="0" baseline="0" smtClean="0">
                        <a:ln>
                          <a:noFill/>
                        </a:ln>
                        <a:solidFill>
                          <a:schemeClr val="bg1"/>
                        </a:solidFill>
                        <a:effectLst/>
                        <a:latin typeface="Calibri" pitchFamily="34" charset="0"/>
                        <a:ea typeface="MS PGothic" pitchFamily="34" charset="-128"/>
                      </a:endParaRPr>
                    </a:p>
                  </a:txBody>
                  <a:tcPr marL="91453" marR="91453" marT="45459" marB="4545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a:noFill/>
                    </a:lnT>
                    <a:lnB w="12700" cap="flat" cmpd="sng" algn="ctr">
                      <a:solidFill>
                        <a:schemeClr val="bg1"/>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1" i="0" u="none" strike="noStrike" cap="none" normalizeH="0" baseline="0" smtClean="0">
                        <a:ln>
                          <a:noFill/>
                        </a:ln>
                        <a:solidFill>
                          <a:schemeClr val="bg1"/>
                        </a:solidFill>
                        <a:effectLst/>
                        <a:latin typeface="Calibri" pitchFamily="34" charset="0"/>
                        <a:ea typeface="MS PGothic" pitchFamily="34" charset="-128"/>
                      </a:endParaRPr>
                    </a:p>
                  </a:txBody>
                  <a:tcPr marL="91453" marR="91453" marT="45459" marB="4545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a:noFill/>
                    </a:lnT>
                    <a:lnB w="12700" cap="flat" cmpd="sng" algn="ctr">
                      <a:solidFill>
                        <a:schemeClr val="bg1"/>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1" i="0" u="none" strike="noStrike" cap="none" normalizeH="0" baseline="0" smtClean="0">
                        <a:ln>
                          <a:noFill/>
                        </a:ln>
                        <a:solidFill>
                          <a:schemeClr val="bg1"/>
                        </a:solidFill>
                        <a:effectLst/>
                        <a:latin typeface="Calibri" pitchFamily="34" charset="0"/>
                        <a:ea typeface="MS PGothic" pitchFamily="34" charset="-128"/>
                      </a:endParaRPr>
                    </a:p>
                  </a:txBody>
                  <a:tcPr marL="91453" marR="91453" marT="45459" marB="4545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a:noFill/>
                    </a:lnT>
                    <a:lnB w="12700" cap="flat" cmpd="sng" algn="ctr">
                      <a:solidFill>
                        <a:schemeClr val="bg1"/>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1" i="0" u="none" strike="noStrike" cap="none" normalizeH="0" baseline="0" smtClean="0">
                        <a:ln>
                          <a:noFill/>
                        </a:ln>
                        <a:solidFill>
                          <a:schemeClr val="bg1"/>
                        </a:solidFill>
                        <a:effectLst/>
                        <a:latin typeface="Calibri" pitchFamily="34" charset="0"/>
                        <a:ea typeface="MS PGothic" pitchFamily="34" charset="-128"/>
                      </a:endParaRPr>
                    </a:p>
                  </a:txBody>
                  <a:tcPr marL="91453" marR="91453" marT="45459" marB="4545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a:noFill/>
                    </a:lnT>
                    <a:lnB w="12700" cap="flat" cmpd="sng" algn="ctr">
                      <a:solidFill>
                        <a:schemeClr val="bg1"/>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1" i="0" u="none" strike="noStrike" cap="none" normalizeH="0" baseline="0" smtClean="0">
                        <a:ln>
                          <a:noFill/>
                        </a:ln>
                        <a:solidFill>
                          <a:schemeClr val="bg1"/>
                        </a:solidFill>
                        <a:effectLst/>
                        <a:latin typeface="Calibri" pitchFamily="34" charset="0"/>
                        <a:ea typeface="MS PGothic" pitchFamily="34" charset="-128"/>
                      </a:endParaRPr>
                    </a:p>
                  </a:txBody>
                  <a:tcPr marL="91453" marR="91453" marT="45459" marB="4545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a:noFill/>
                    </a:lnT>
                    <a:lnB w="12700" cap="flat" cmpd="sng" algn="ctr">
                      <a:solidFill>
                        <a:schemeClr val="bg1"/>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1" i="0" u="none" strike="noStrike" cap="none" normalizeH="0" baseline="0" smtClean="0">
                        <a:ln>
                          <a:noFill/>
                        </a:ln>
                        <a:solidFill>
                          <a:schemeClr val="bg1"/>
                        </a:solidFill>
                        <a:effectLst/>
                        <a:latin typeface="Calibri" pitchFamily="34" charset="0"/>
                        <a:ea typeface="MS PGothic" pitchFamily="34" charset="-128"/>
                      </a:endParaRPr>
                    </a:p>
                  </a:txBody>
                  <a:tcPr marL="91453" marR="91453" marT="45459" marB="4545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a:noFill/>
                    </a:lnT>
                    <a:lnB w="12700" cap="flat" cmpd="sng" algn="ctr">
                      <a:solidFill>
                        <a:schemeClr val="bg1"/>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1" i="0" u="none" strike="noStrike" cap="none" normalizeH="0" baseline="0" smtClean="0">
                        <a:ln>
                          <a:noFill/>
                        </a:ln>
                        <a:solidFill>
                          <a:schemeClr val="bg1"/>
                        </a:solidFill>
                        <a:effectLst/>
                        <a:latin typeface="Calibri" pitchFamily="34" charset="0"/>
                        <a:ea typeface="MS PGothic" pitchFamily="34" charset="-128"/>
                      </a:endParaRPr>
                    </a:p>
                  </a:txBody>
                  <a:tcPr marL="91453" marR="91453" marT="45459" marB="4545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a:noFill/>
                    </a:lnT>
                    <a:lnB w="12700" cap="flat" cmpd="sng" algn="ctr">
                      <a:solidFill>
                        <a:schemeClr val="bg1"/>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1" i="0" u="none" strike="noStrike" cap="none" normalizeH="0" baseline="0" smtClean="0">
                        <a:ln>
                          <a:noFill/>
                        </a:ln>
                        <a:solidFill>
                          <a:schemeClr val="bg1"/>
                        </a:solidFill>
                        <a:effectLst/>
                        <a:latin typeface="Calibri" pitchFamily="34" charset="0"/>
                        <a:ea typeface="MS PGothic" pitchFamily="34" charset="-128"/>
                      </a:endParaRPr>
                    </a:p>
                  </a:txBody>
                  <a:tcPr marL="91453" marR="91453" marT="45459" marB="4545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a:noFill/>
                    </a:lnT>
                    <a:lnB w="12700" cap="flat" cmpd="sng" algn="ctr">
                      <a:solidFill>
                        <a:schemeClr val="bg1"/>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1" i="0" u="none" strike="noStrike" cap="none" normalizeH="0" baseline="0" smtClean="0">
                        <a:ln>
                          <a:noFill/>
                        </a:ln>
                        <a:solidFill>
                          <a:schemeClr val="bg1"/>
                        </a:solidFill>
                        <a:effectLst/>
                        <a:latin typeface="Calibri" pitchFamily="34" charset="0"/>
                        <a:ea typeface="MS PGothic" pitchFamily="34" charset="-128"/>
                      </a:endParaRPr>
                    </a:p>
                  </a:txBody>
                  <a:tcPr marL="91453" marR="91453" marT="45459" marB="4545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a:noFill/>
                    </a:lnT>
                    <a:lnB w="12700" cap="flat" cmpd="sng" algn="ctr">
                      <a:solidFill>
                        <a:schemeClr val="bg1"/>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1" i="0" u="none" strike="noStrike" cap="none" normalizeH="0" baseline="0" dirty="0" smtClean="0">
                        <a:ln>
                          <a:noFill/>
                        </a:ln>
                        <a:solidFill>
                          <a:schemeClr val="bg1"/>
                        </a:solidFill>
                        <a:effectLst/>
                        <a:latin typeface="Calibri" pitchFamily="34" charset="0"/>
                        <a:ea typeface="MS PGothic" pitchFamily="34" charset="-128"/>
                      </a:endParaRPr>
                    </a:p>
                  </a:txBody>
                  <a:tcPr marL="91453" marR="91453" marT="45459" marB="45459" horzOverflow="overflow">
                    <a:lnL w="12700" cap="flat" cmpd="sng" algn="ctr">
                      <a:solidFill>
                        <a:schemeClr val="bg1"/>
                      </a:solidFill>
                      <a:prstDash val="solid"/>
                      <a:round/>
                      <a:headEnd type="none" w="med" len="med"/>
                      <a:tailEnd type="none" w="med" len="med"/>
                    </a:lnL>
                    <a:lnR>
                      <a:noFill/>
                    </a:lnR>
                    <a:lnT>
                      <a:noFill/>
                    </a:lnT>
                    <a:lnB w="12700" cap="flat" cmpd="sng" algn="ctr">
                      <a:solidFill>
                        <a:schemeClr val="bg1"/>
                      </a:solidFill>
                      <a:prstDash val="solid"/>
                      <a:round/>
                      <a:headEnd type="none" w="med" len="med"/>
                      <a:tailEnd type="none" w="med" len="med"/>
                    </a:lnB>
                    <a:lnTlToBr>
                      <a:noFill/>
                    </a:lnTlToBr>
                    <a:lnBlToTr>
                      <a:noFill/>
                    </a:lnBlToTr>
                    <a:solidFill>
                      <a:schemeClr val="tx1"/>
                    </a:solidFill>
                  </a:tcPr>
                </a:tc>
              </a:tr>
            </a:tbl>
          </a:graphicData>
        </a:graphic>
      </p:graphicFrame>
      <p:sp>
        <p:nvSpPr>
          <p:cNvPr id="24" name="TextBox 23"/>
          <p:cNvSpPr txBox="1"/>
          <p:nvPr/>
        </p:nvSpPr>
        <p:spPr>
          <a:xfrm>
            <a:off x="381000" y="4524994"/>
            <a:ext cx="7924799" cy="276999"/>
          </a:xfrm>
          <a:prstGeom prst="rect">
            <a:avLst/>
          </a:prstGeom>
          <a:noFill/>
        </p:spPr>
        <p:txBody>
          <a:bodyPr>
            <a:spAutoFit/>
          </a:bodyPr>
          <a:lstStyle/>
          <a:p>
            <a:pPr>
              <a:defRPr/>
            </a:pPr>
            <a:r>
              <a:rPr lang="en-US" sz="800" b="1" dirty="0">
                <a:ln>
                  <a:solidFill>
                    <a:schemeClr val="bg1"/>
                  </a:solidFill>
                </a:ln>
                <a:solidFill>
                  <a:schemeClr val="bg1"/>
                </a:solidFill>
              </a:rPr>
              <a:t>           </a:t>
            </a:r>
            <a:r>
              <a:rPr lang="en-US" sz="800" b="1" dirty="0" smtClean="0">
                <a:ln>
                  <a:solidFill>
                    <a:schemeClr val="bg1"/>
                  </a:solidFill>
                </a:ln>
                <a:solidFill>
                  <a:schemeClr val="bg1"/>
                </a:solidFill>
              </a:rPr>
              <a:t>        </a:t>
            </a:r>
            <a:r>
              <a:rPr lang="en-US" sz="1200" b="1" dirty="0" smtClean="0">
                <a:ln>
                  <a:solidFill>
                    <a:schemeClr val="bg1"/>
                  </a:solidFill>
                </a:ln>
                <a:solidFill>
                  <a:schemeClr val="bg1"/>
                </a:solidFill>
              </a:rPr>
              <a:t>-</a:t>
            </a:r>
            <a:r>
              <a:rPr lang="en-US" sz="1200" b="1" dirty="0">
                <a:ln>
                  <a:solidFill>
                    <a:schemeClr val="bg1"/>
                  </a:solidFill>
                </a:ln>
                <a:solidFill>
                  <a:schemeClr val="bg1"/>
                </a:solidFill>
              </a:rPr>
              <a:t>10    </a:t>
            </a:r>
            <a:r>
              <a:rPr lang="en-US" sz="1200" b="1" dirty="0" smtClean="0">
                <a:ln>
                  <a:solidFill>
                    <a:schemeClr val="bg1"/>
                  </a:solidFill>
                </a:ln>
                <a:solidFill>
                  <a:schemeClr val="bg1"/>
                </a:solidFill>
              </a:rPr>
              <a:t>  </a:t>
            </a:r>
            <a:r>
              <a:rPr lang="en-US" sz="1200" b="1" dirty="0">
                <a:ln>
                  <a:solidFill>
                    <a:schemeClr val="bg1"/>
                  </a:solidFill>
                </a:ln>
                <a:solidFill>
                  <a:schemeClr val="bg1"/>
                </a:solidFill>
              </a:rPr>
              <a:t>-9      -8       -7       -6       -5      -4       -3      -2       -1      </a:t>
            </a:r>
            <a:r>
              <a:rPr lang="en-US" sz="1200" b="1" dirty="0">
                <a:ln>
                  <a:solidFill>
                    <a:schemeClr val="bg1"/>
                  </a:solidFill>
                </a:ln>
                <a:solidFill>
                  <a:srgbClr val="FFFF00"/>
                </a:solidFill>
              </a:rPr>
              <a:t> 0</a:t>
            </a:r>
            <a:r>
              <a:rPr lang="en-US" sz="1200" b="1" dirty="0">
                <a:ln>
                  <a:solidFill>
                    <a:schemeClr val="bg1"/>
                  </a:solidFill>
                </a:ln>
                <a:solidFill>
                  <a:schemeClr val="bg1"/>
                </a:solidFill>
              </a:rPr>
              <a:t>        1        2       3         4       5        6        7        8        9       10 </a:t>
            </a:r>
            <a:endParaRPr lang="en-US" sz="1200" dirty="0">
              <a:ln>
                <a:solidFill>
                  <a:schemeClr val="bg1"/>
                </a:solidFill>
              </a:ln>
              <a:solidFill>
                <a:schemeClr val="bg1"/>
              </a:solidFill>
            </a:endParaRPr>
          </a:p>
        </p:txBody>
      </p:sp>
      <p:cxnSp>
        <p:nvCxnSpPr>
          <p:cNvPr id="25" name="Straight Arrow Connector 24"/>
          <p:cNvCxnSpPr/>
          <p:nvPr/>
        </p:nvCxnSpPr>
        <p:spPr>
          <a:xfrm flipH="1">
            <a:off x="554410" y="4524994"/>
            <a:ext cx="296862" cy="0"/>
          </a:xfrm>
          <a:prstGeom prst="straightConnector1">
            <a:avLst/>
          </a:prstGeom>
          <a:ln>
            <a:solidFill>
              <a:schemeClr val="bg1"/>
            </a:solidFill>
            <a:tailEnd type="arrow"/>
          </a:ln>
        </p:spPr>
        <p:style>
          <a:lnRef idx="2">
            <a:schemeClr val="dk1"/>
          </a:lnRef>
          <a:fillRef idx="0">
            <a:schemeClr val="dk1"/>
          </a:fillRef>
          <a:effectRef idx="1">
            <a:schemeClr val="dk1"/>
          </a:effectRef>
          <a:fontRef idx="minor">
            <a:schemeClr val="tx1"/>
          </a:fontRef>
        </p:style>
      </p:cxnSp>
      <p:cxnSp>
        <p:nvCxnSpPr>
          <p:cNvPr id="26" name="Straight Arrow Connector 25"/>
          <p:cNvCxnSpPr/>
          <p:nvPr/>
        </p:nvCxnSpPr>
        <p:spPr>
          <a:xfrm>
            <a:off x="8288865" y="4524994"/>
            <a:ext cx="300037" cy="7938"/>
          </a:xfrm>
          <a:prstGeom prst="straightConnector1">
            <a:avLst/>
          </a:prstGeom>
          <a:ln>
            <a:solidFill>
              <a:schemeClr val="bg1"/>
            </a:solidFill>
            <a:tailEnd type="arrow"/>
          </a:ln>
        </p:spPr>
        <p:style>
          <a:lnRef idx="2">
            <a:schemeClr val="dk1"/>
          </a:lnRef>
          <a:fillRef idx="0">
            <a:schemeClr val="dk1"/>
          </a:fillRef>
          <a:effectRef idx="1">
            <a:schemeClr val="dk1"/>
          </a:effectRef>
          <a:fontRef idx="minor">
            <a:schemeClr val="tx1"/>
          </a:fontRef>
        </p:style>
      </p:cxnSp>
      <p:sp>
        <p:nvSpPr>
          <p:cNvPr id="13" name="TextBox 12"/>
          <p:cNvSpPr txBox="1"/>
          <p:nvPr/>
        </p:nvSpPr>
        <p:spPr>
          <a:xfrm>
            <a:off x="654434" y="1022866"/>
            <a:ext cx="7648903" cy="369332"/>
          </a:xfrm>
          <a:prstGeom prst="rect">
            <a:avLst/>
          </a:prstGeom>
          <a:noFill/>
        </p:spPr>
        <p:txBody>
          <a:bodyPr wrap="square" rtlCol="0">
            <a:spAutoFit/>
          </a:bodyPr>
          <a:lstStyle/>
          <a:p>
            <a:r>
              <a:rPr lang="en-US" dirty="0" smtClean="0">
                <a:solidFill>
                  <a:srgbClr val="FFFF00"/>
                </a:solidFill>
                <a:latin typeface="Comic Sans MS" pitchFamily="66" charset="0"/>
              </a:rPr>
              <a:t>Talk to your partner  about what you notice about the number line.</a:t>
            </a:r>
            <a:endParaRPr lang="en-US" dirty="0">
              <a:solidFill>
                <a:srgbClr val="FFFF00"/>
              </a:solidFill>
              <a:latin typeface="Comic Sans MS" pitchFamily="66" charset="0"/>
            </a:endParaRPr>
          </a:p>
        </p:txBody>
      </p:sp>
      <p:sp>
        <p:nvSpPr>
          <p:cNvPr id="14" name="TextBox 13"/>
          <p:cNvSpPr txBox="1"/>
          <p:nvPr/>
        </p:nvSpPr>
        <p:spPr>
          <a:xfrm>
            <a:off x="1392786" y="1600200"/>
            <a:ext cx="6172200" cy="1200329"/>
          </a:xfrm>
          <a:prstGeom prst="rect">
            <a:avLst/>
          </a:prstGeom>
        </p:spPr>
        <p:style>
          <a:lnRef idx="0">
            <a:schemeClr val="accent2"/>
          </a:lnRef>
          <a:fillRef idx="3">
            <a:schemeClr val="accent2"/>
          </a:fillRef>
          <a:effectRef idx="3">
            <a:schemeClr val="accent2"/>
          </a:effectRef>
          <a:fontRef idx="minor">
            <a:schemeClr val="lt1"/>
          </a:fontRef>
        </p:style>
        <p:txBody>
          <a:bodyPr wrap="square" rtlCol="0">
            <a:spAutoFit/>
          </a:bodyPr>
          <a:lstStyle/>
          <a:p>
            <a:pPr marL="285750" indent="-285750">
              <a:buFont typeface="Wingdings" pitchFamily="2" charset="2"/>
              <a:buChar char="Ø"/>
            </a:pPr>
            <a:r>
              <a:rPr lang="en-US" dirty="0" smtClean="0">
                <a:solidFill>
                  <a:schemeClr val="bg1"/>
                </a:solidFill>
                <a:latin typeface="Comic Sans MS" pitchFamily="66" charset="0"/>
              </a:rPr>
              <a:t>Extends in opposite directions infinitely</a:t>
            </a:r>
          </a:p>
          <a:p>
            <a:pPr marL="285750" indent="-285750">
              <a:buFont typeface="Wingdings" pitchFamily="2" charset="2"/>
              <a:buChar char="Ø"/>
            </a:pPr>
            <a:r>
              <a:rPr lang="en-US" dirty="0" smtClean="0">
                <a:solidFill>
                  <a:schemeClr val="bg1"/>
                </a:solidFill>
                <a:latin typeface="Comic Sans MS" pitchFamily="66" charset="0"/>
              </a:rPr>
              <a:t>Zero is the origin</a:t>
            </a:r>
          </a:p>
          <a:p>
            <a:pPr marL="285750" indent="-285750">
              <a:buFont typeface="Wingdings" pitchFamily="2" charset="2"/>
              <a:buChar char="Ø"/>
            </a:pPr>
            <a:r>
              <a:rPr lang="en-US" dirty="0" smtClean="0">
                <a:solidFill>
                  <a:schemeClr val="bg1"/>
                </a:solidFill>
                <a:latin typeface="Comic Sans MS" pitchFamily="66" charset="0"/>
              </a:rPr>
              <a:t>All units are spaced equally </a:t>
            </a:r>
          </a:p>
          <a:p>
            <a:pPr marL="285750" indent="-285750">
              <a:buFont typeface="Wingdings" pitchFamily="2" charset="2"/>
              <a:buChar char="Ø"/>
            </a:pPr>
            <a:r>
              <a:rPr lang="en-US" dirty="0" smtClean="0">
                <a:solidFill>
                  <a:schemeClr val="bg1"/>
                </a:solidFill>
                <a:latin typeface="Comic Sans MS" pitchFamily="66" charset="0"/>
              </a:rPr>
              <a:t>Shows a numbers position in relation to zero</a:t>
            </a:r>
            <a:endParaRPr lang="en-US" dirty="0">
              <a:solidFill>
                <a:srgbClr val="FFFF00"/>
              </a:solidFill>
              <a:latin typeface="Comic Sans MS" pitchFamily="66" charset="0"/>
            </a:endParaRPr>
          </a:p>
        </p:txBody>
      </p:sp>
      <p:sp>
        <p:nvSpPr>
          <p:cNvPr id="15" name="TextBox 14"/>
          <p:cNvSpPr txBox="1"/>
          <p:nvPr/>
        </p:nvSpPr>
        <p:spPr>
          <a:xfrm>
            <a:off x="745086" y="3077528"/>
            <a:ext cx="7467600" cy="646331"/>
          </a:xfrm>
          <a:prstGeom prst="rect">
            <a:avLst/>
          </a:prstGeom>
          <a:noFill/>
        </p:spPr>
        <p:txBody>
          <a:bodyPr wrap="square" rtlCol="0">
            <a:spAutoFit/>
          </a:bodyPr>
          <a:lstStyle/>
          <a:p>
            <a:r>
              <a:rPr lang="en-US" dirty="0" smtClean="0">
                <a:solidFill>
                  <a:srgbClr val="FFFF00"/>
                </a:solidFill>
                <a:latin typeface="Comic Sans MS" pitchFamily="66" charset="0"/>
              </a:rPr>
              <a:t>How would you represent </a:t>
            </a:r>
            <a:r>
              <a:rPr lang="en-US" dirty="0">
                <a:solidFill>
                  <a:srgbClr val="FFFF00"/>
                </a:solidFill>
                <a:latin typeface="Comic Sans MS" pitchFamily="66" charset="0"/>
              </a:rPr>
              <a:t>2</a:t>
            </a:r>
            <a:r>
              <a:rPr lang="en-US" dirty="0" smtClean="0">
                <a:solidFill>
                  <a:srgbClr val="FFFF00"/>
                </a:solidFill>
                <a:latin typeface="Comic Sans MS" pitchFamily="66" charset="0"/>
              </a:rPr>
              <a:t> degrees above zero on the number line?</a:t>
            </a:r>
          </a:p>
          <a:p>
            <a:r>
              <a:rPr lang="en-US" dirty="0" smtClean="0">
                <a:solidFill>
                  <a:srgbClr val="FFFF00"/>
                </a:solidFill>
                <a:latin typeface="Comic Sans MS" pitchFamily="66" charset="0"/>
              </a:rPr>
              <a:t>How would you represent -5 degrees below zero on the number line?</a:t>
            </a:r>
            <a:endParaRPr lang="en-US" dirty="0">
              <a:solidFill>
                <a:srgbClr val="FFFF00"/>
              </a:solidFill>
              <a:latin typeface="Comic Sans MS" pitchFamily="66" charset="0"/>
            </a:endParaRPr>
          </a:p>
        </p:txBody>
      </p:sp>
      <p:sp>
        <p:nvSpPr>
          <p:cNvPr id="2" name="Oval 1"/>
          <p:cNvSpPr/>
          <p:nvPr/>
        </p:nvSpPr>
        <p:spPr>
          <a:xfrm>
            <a:off x="5105400" y="4132494"/>
            <a:ext cx="355600" cy="418132"/>
          </a:xfrm>
          <a:prstGeom prst="ellipse">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16" name="Oval 15"/>
          <p:cNvSpPr/>
          <p:nvPr/>
        </p:nvSpPr>
        <p:spPr>
          <a:xfrm>
            <a:off x="2667000" y="4132494"/>
            <a:ext cx="355600" cy="418132"/>
          </a:xfrm>
          <a:prstGeom prst="ellipse">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en-US"/>
          </a:p>
        </p:txBody>
      </p:sp>
      <p:sp>
        <p:nvSpPr>
          <p:cNvPr id="3" name="Oval 2"/>
          <p:cNvSpPr/>
          <p:nvPr/>
        </p:nvSpPr>
        <p:spPr>
          <a:xfrm>
            <a:off x="4648200" y="3124200"/>
            <a:ext cx="762000" cy="276493"/>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p:cNvSpPr/>
          <p:nvPr/>
        </p:nvSpPr>
        <p:spPr>
          <a:xfrm>
            <a:off x="4724400" y="3414846"/>
            <a:ext cx="762000" cy="276493"/>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C:\Users\cwareadmin\Desktop\Thermometer.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362950" y="1079120"/>
            <a:ext cx="457200" cy="2925763"/>
          </a:xfrm>
          <a:prstGeom prst="rect">
            <a:avLst/>
          </a:prstGeom>
          <a:noFill/>
          <a:extLst>
            <a:ext uri="{909E8E84-426E-40DD-AFC4-6F175D3DCCD1}">
              <a14:hiddenFill xmlns:a14="http://schemas.microsoft.com/office/drawing/2010/main">
                <a:solidFill>
                  <a:srgbClr val="FFFFFF"/>
                </a:solidFill>
              </a14:hiddenFill>
            </a:ext>
          </a:extLst>
        </p:spPr>
      </p:pic>
      <p:pic>
        <p:nvPicPr>
          <p:cNvPr id="20" name="Picture 2" descr="C:\Users\cwareadmin\Desktop\Thermometer.jpg"/>
          <p:cNvPicPr>
            <a:picLocks noChangeAspect="1" noChangeArrowheads="1"/>
          </p:cNvPicPr>
          <p:nvPr/>
        </p:nvPicPr>
        <p:blipFill>
          <a:blip r:embed="rId5">
            <a:extLst>
              <a:ext uri="{BEBA8EAE-BF5A-486C-A8C5-ECC9F3942E4B}">
                <a14:imgProps xmlns:a14="http://schemas.microsoft.com/office/drawing/2010/main">
                  <a14:imgLayer r:embed="rId6">
                    <a14:imgEffect>
                      <a14:sharpenSoften amount="50000"/>
                    </a14:imgEffect>
                  </a14:imgLayer>
                </a14:imgProps>
              </a:ext>
              <a:ext uri="{28A0092B-C50C-407E-A947-70E740481C1C}">
                <a14:useLocalDpi xmlns:a14="http://schemas.microsoft.com/office/drawing/2010/main" val="0"/>
              </a:ext>
            </a:extLst>
          </a:blip>
          <a:srcRect/>
          <a:stretch>
            <a:fillRect/>
          </a:stretch>
        </p:blipFill>
        <p:spPr bwMode="auto">
          <a:xfrm rot="5400000">
            <a:off x="4227817" y="2644990"/>
            <a:ext cx="703173" cy="5014393"/>
          </a:xfrm>
          <a:prstGeom prst="rect">
            <a:avLst/>
          </a:prstGeom>
          <a:noFill/>
          <a:extLst>
            <a:ext uri="{909E8E84-426E-40DD-AFC4-6F175D3DCCD1}">
              <a14:hiddenFill xmlns:a14="http://schemas.microsoft.com/office/drawing/2010/main">
                <a:solidFill>
                  <a:srgbClr val="FFFFFF"/>
                </a:solidFill>
              </a14:hiddenFill>
            </a:ext>
          </a:extLst>
        </p:spPr>
      </p:pic>
      <p:pic>
        <p:nvPicPr>
          <p:cNvPr id="21" name="Picture 2" descr="C:\Users\cwareadmin\Desktop\Thermometer.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356600" y="1079119"/>
            <a:ext cx="457200" cy="2925763"/>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path" presetSubtype="0" accel="50000" decel="50000" fill="hold" nodeType="clickEffect">
                                  <p:stCondLst>
                                    <p:cond delay="0"/>
                                  </p:stCondLst>
                                  <p:childTnLst>
                                    <p:animMotion origin="layout" path="M -3.33333E-6 -1.85185E-6 L -0.43958 0.36273 " pathEditMode="relative" rAng="0" ptsTypes="AA">
                                      <p:cBhvr>
                                        <p:cTn id="6" dur="2000" fill="hold"/>
                                        <p:tgtEl>
                                          <p:spTgt spid="1026"/>
                                        </p:tgtEl>
                                        <p:attrNameLst>
                                          <p:attrName>ppt_x</p:attrName>
                                          <p:attrName>ppt_y</p:attrName>
                                        </p:attrNameLst>
                                      </p:cBhvr>
                                      <p:rCtr x="-21979" y="18125"/>
                                    </p:animMotion>
                                  </p:childTnLst>
                                </p:cTn>
                              </p:par>
                              <p:par>
                                <p:cTn id="7" presetID="8" presetClass="emph" presetSubtype="0" decel="62000" fill="hold" nodeType="withEffect">
                                  <p:stCondLst>
                                    <p:cond delay="0"/>
                                  </p:stCondLst>
                                  <p:childTnLst>
                                    <p:animRot by="5400000">
                                      <p:cBhvr>
                                        <p:cTn id="8" dur="2200" fill="hold"/>
                                        <p:tgtEl>
                                          <p:spTgt spid="1026"/>
                                        </p:tgtEl>
                                        <p:attrNameLst>
                                          <p:attrName>r</p:attrName>
                                        </p:attrNameLst>
                                      </p:cBhvr>
                                    </p:animRot>
                                  </p:childTnLst>
                                </p:cTn>
                              </p:par>
                              <p:par>
                                <p:cTn id="9" presetID="6" presetClass="emph" presetSubtype="0" fill="hold" nodeType="withEffect">
                                  <p:stCondLst>
                                    <p:cond delay="0"/>
                                  </p:stCondLst>
                                  <p:childTnLst>
                                    <p:animScale>
                                      <p:cBhvr>
                                        <p:cTn id="10" dur="2000" fill="hold"/>
                                        <p:tgtEl>
                                          <p:spTgt spid="1026"/>
                                        </p:tgtEl>
                                      </p:cBhvr>
                                      <p:by x="150000" y="150000"/>
                                    </p:animScale>
                                  </p:childTnLst>
                                </p:cTn>
                              </p:par>
                              <p:par>
                                <p:cTn id="11" presetID="10" presetClass="entr" presetSubtype="0" fill="hold" nodeType="withEffect">
                                  <p:stCondLst>
                                    <p:cond delay="800"/>
                                  </p:stCondLst>
                                  <p:childTnLst>
                                    <p:set>
                                      <p:cBhvr>
                                        <p:cTn id="12" dur="1" fill="hold">
                                          <p:stCondLst>
                                            <p:cond delay="0"/>
                                          </p:stCondLst>
                                        </p:cTn>
                                        <p:tgtEl>
                                          <p:spTgt spid="20"/>
                                        </p:tgtEl>
                                        <p:attrNameLst>
                                          <p:attrName>style.visibility</p:attrName>
                                        </p:attrNameLst>
                                      </p:cBhvr>
                                      <p:to>
                                        <p:strVal val="visible"/>
                                      </p:to>
                                    </p:set>
                                    <p:animEffect transition="in" filter="fade">
                                      <p:cBhvr>
                                        <p:cTn id="13" dur="1700"/>
                                        <p:tgtEl>
                                          <p:spTgt spid="20"/>
                                        </p:tgtEl>
                                      </p:cBhvr>
                                    </p:animEffect>
                                  </p:childTnLst>
                                </p:cTn>
                              </p:par>
                              <p:par>
                                <p:cTn id="14" presetID="8" presetClass="emph" presetSubtype="0" decel="100000" fill="hold" nodeType="withEffect">
                                  <p:stCondLst>
                                    <p:cond delay="0"/>
                                  </p:stCondLst>
                                  <p:childTnLst>
                                    <p:animRot by="21600000">
                                      <p:cBhvr>
                                        <p:cTn id="15" dur="1100" fill="hold"/>
                                        <p:tgtEl>
                                          <p:spTgt spid="20"/>
                                        </p:tgtEl>
                                        <p:attrNameLst>
                                          <p:attrName>r</p:attrName>
                                        </p:attrNameLst>
                                      </p:cBhvr>
                                    </p:animRot>
                                  </p:childTnLst>
                                </p:cTn>
                              </p:par>
                              <p:par>
                                <p:cTn id="16" presetID="10" presetClass="exit" presetSubtype="0" fill="hold" nodeType="withEffect">
                                  <p:stCondLst>
                                    <p:cond delay="0"/>
                                  </p:stCondLst>
                                  <p:childTnLst>
                                    <p:animEffect transition="out" filter="fade">
                                      <p:cBhvr>
                                        <p:cTn id="17" dur="1200"/>
                                        <p:tgtEl>
                                          <p:spTgt spid="1026"/>
                                        </p:tgtEl>
                                      </p:cBhvr>
                                    </p:animEffect>
                                    <p:set>
                                      <p:cBhvr>
                                        <p:cTn id="18" dur="1" fill="hold">
                                          <p:stCondLst>
                                            <p:cond delay="1199"/>
                                          </p:stCondLst>
                                        </p:cTn>
                                        <p:tgtEl>
                                          <p:spTgt spid="1026"/>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10" presetClass="exit" presetSubtype="0" fill="hold" nodeType="clickEffect">
                                  <p:stCondLst>
                                    <p:cond delay="0"/>
                                  </p:stCondLst>
                                  <p:childTnLst>
                                    <p:animEffect transition="out" filter="fade">
                                      <p:cBhvr>
                                        <p:cTn id="22" dur="500"/>
                                        <p:tgtEl>
                                          <p:spTgt spid="20"/>
                                        </p:tgtEl>
                                      </p:cBhvr>
                                    </p:animEffect>
                                    <p:set>
                                      <p:cBhvr>
                                        <p:cTn id="23" dur="1" fill="hold">
                                          <p:stCondLst>
                                            <p:cond delay="499"/>
                                          </p:stCondLst>
                                        </p:cTn>
                                        <p:tgtEl>
                                          <p:spTgt spid="20"/>
                                        </p:tgtEl>
                                        <p:attrNameLst>
                                          <p:attrName>style.visibility</p:attrName>
                                        </p:attrNameLst>
                                      </p:cBhvr>
                                      <p:to>
                                        <p:strVal val="hidden"/>
                                      </p:to>
                                    </p:set>
                                  </p:childTnLst>
                                </p:cTn>
                              </p:par>
                              <p:par>
                                <p:cTn id="24" presetID="6" presetClass="entr" presetSubtype="16" fill="hold" grpId="0" nodeType="withEffect">
                                  <p:stCondLst>
                                    <p:cond delay="0"/>
                                  </p:stCondLst>
                                  <p:childTnLst>
                                    <p:set>
                                      <p:cBhvr>
                                        <p:cTn id="25" dur="1" fill="hold">
                                          <p:stCondLst>
                                            <p:cond delay="0"/>
                                          </p:stCondLst>
                                        </p:cTn>
                                        <p:tgtEl>
                                          <p:spTgt spid="15"/>
                                        </p:tgtEl>
                                        <p:attrNameLst>
                                          <p:attrName>style.visibility</p:attrName>
                                        </p:attrNameLst>
                                      </p:cBhvr>
                                      <p:to>
                                        <p:strVal val="visible"/>
                                      </p:to>
                                    </p:set>
                                    <p:animEffect transition="in" filter="circle(in)">
                                      <p:cBhvr>
                                        <p:cTn id="26" dur="2000"/>
                                        <p:tgtEl>
                                          <p:spTgt spid="15"/>
                                        </p:tgtEl>
                                      </p:cBhvr>
                                    </p:animEffect>
                                  </p:childTnLst>
                                </p:cTn>
                              </p:par>
                              <p:par>
                                <p:cTn id="27" presetID="10" presetClass="entr" presetSubtype="0" fill="hold" nodeType="withEffect">
                                  <p:stCondLst>
                                    <p:cond delay="0"/>
                                  </p:stCondLst>
                                  <p:childTnLst>
                                    <p:set>
                                      <p:cBhvr>
                                        <p:cTn id="28" dur="1" fill="hold">
                                          <p:stCondLst>
                                            <p:cond delay="0"/>
                                          </p:stCondLst>
                                        </p:cTn>
                                        <p:tgtEl>
                                          <p:spTgt spid="21"/>
                                        </p:tgtEl>
                                        <p:attrNameLst>
                                          <p:attrName>style.visibility</p:attrName>
                                        </p:attrNameLst>
                                      </p:cBhvr>
                                      <p:to>
                                        <p:strVal val="visible"/>
                                      </p:to>
                                    </p:set>
                                    <p:animEffect transition="in" filter="fade">
                                      <p:cBhvr>
                                        <p:cTn id="29" dur="500"/>
                                        <p:tgtEl>
                                          <p:spTgt spid="21"/>
                                        </p:tgtEl>
                                      </p:cBhvr>
                                    </p:animEffect>
                                  </p:childTnLst>
                                </p:cTn>
                              </p:par>
                            </p:childTnLst>
                          </p:cTn>
                        </p:par>
                      </p:childTnLst>
                    </p:cTn>
                  </p:par>
                  <p:par>
                    <p:cTn id="30" fill="hold">
                      <p:stCondLst>
                        <p:cond delay="indefinite"/>
                      </p:stCondLst>
                      <p:childTnLst>
                        <p:par>
                          <p:cTn id="31" fill="hold">
                            <p:stCondLst>
                              <p:cond delay="0"/>
                            </p:stCondLst>
                            <p:childTnLst>
                              <p:par>
                                <p:cTn id="32" presetID="26" presetClass="entr" presetSubtype="0" fill="hold" grpId="0" nodeType="clickEffect">
                                  <p:stCondLst>
                                    <p:cond delay="0"/>
                                  </p:stCondLst>
                                  <p:childTnLst>
                                    <p:set>
                                      <p:cBhvr>
                                        <p:cTn id="33" dur="1" fill="hold">
                                          <p:stCondLst>
                                            <p:cond delay="0"/>
                                          </p:stCondLst>
                                        </p:cTn>
                                        <p:tgtEl>
                                          <p:spTgt spid="2"/>
                                        </p:tgtEl>
                                        <p:attrNameLst>
                                          <p:attrName>style.visibility</p:attrName>
                                        </p:attrNameLst>
                                      </p:cBhvr>
                                      <p:to>
                                        <p:strVal val="visible"/>
                                      </p:to>
                                    </p:set>
                                    <p:animEffect transition="in" filter="wipe(down)">
                                      <p:cBhvr>
                                        <p:cTn id="34" dur="580">
                                          <p:stCondLst>
                                            <p:cond delay="0"/>
                                          </p:stCondLst>
                                        </p:cTn>
                                        <p:tgtEl>
                                          <p:spTgt spid="2"/>
                                        </p:tgtEl>
                                      </p:cBhvr>
                                    </p:animEffect>
                                    <p:anim calcmode="lin" valueType="num">
                                      <p:cBhvr>
                                        <p:cTn id="35"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36"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37"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38"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39"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40" dur="26">
                                          <p:stCondLst>
                                            <p:cond delay="650"/>
                                          </p:stCondLst>
                                        </p:cTn>
                                        <p:tgtEl>
                                          <p:spTgt spid="2"/>
                                        </p:tgtEl>
                                      </p:cBhvr>
                                      <p:to x="100000" y="60000"/>
                                    </p:animScale>
                                    <p:animScale>
                                      <p:cBhvr>
                                        <p:cTn id="41" dur="166" decel="50000">
                                          <p:stCondLst>
                                            <p:cond delay="676"/>
                                          </p:stCondLst>
                                        </p:cTn>
                                        <p:tgtEl>
                                          <p:spTgt spid="2"/>
                                        </p:tgtEl>
                                      </p:cBhvr>
                                      <p:to x="100000" y="100000"/>
                                    </p:animScale>
                                    <p:animScale>
                                      <p:cBhvr>
                                        <p:cTn id="42" dur="26">
                                          <p:stCondLst>
                                            <p:cond delay="1312"/>
                                          </p:stCondLst>
                                        </p:cTn>
                                        <p:tgtEl>
                                          <p:spTgt spid="2"/>
                                        </p:tgtEl>
                                      </p:cBhvr>
                                      <p:to x="100000" y="80000"/>
                                    </p:animScale>
                                    <p:animScale>
                                      <p:cBhvr>
                                        <p:cTn id="43" dur="166" decel="50000">
                                          <p:stCondLst>
                                            <p:cond delay="1338"/>
                                          </p:stCondLst>
                                        </p:cTn>
                                        <p:tgtEl>
                                          <p:spTgt spid="2"/>
                                        </p:tgtEl>
                                      </p:cBhvr>
                                      <p:to x="100000" y="100000"/>
                                    </p:animScale>
                                    <p:animScale>
                                      <p:cBhvr>
                                        <p:cTn id="44" dur="26">
                                          <p:stCondLst>
                                            <p:cond delay="1642"/>
                                          </p:stCondLst>
                                        </p:cTn>
                                        <p:tgtEl>
                                          <p:spTgt spid="2"/>
                                        </p:tgtEl>
                                      </p:cBhvr>
                                      <p:to x="100000" y="90000"/>
                                    </p:animScale>
                                    <p:animScale>
                                      <p:cBhvr>
                                        <p:cTn id="45" dur="166" decel="50000">
                                          <p:stCondLst>
                                            <p:cond delay="1668"/>
                                          </p:stCondLst>
                                        </p:cTn>
                                        <p:tgtEl>
                                          <p:spTgt spid="2"/>
                                        </p:tgtEl>
                                      </p:cBhvr>
                                      <p:to x="100000" y="100000"/>
                                    </p:animScale>
                                    <p:animScale>
                                      <p:cBhvr>
                                        <p:cTn id="46" dur="26">
                                          <p:stCondLst>
                                            <p:cond delay="1808"/>
                                          </p:stCondLst>
                                        </p:cTn>
                                        <p:tgtEl>
                                          <p:spTgt spid="2"/>
                                        </p:tgtEl>
                                      </p:cBhvr>
                                      <p:to x="100000" y="95000"/>
                                    </p:animScale>
                                    <p:animScale>
                                      <p:cBhvr>
                                        <p:cTn id="47" dur="166" decel="50000">
                                          <p:stCondLst>
                                            <p:cond delay="1834"/>
                                          </p:stCondLst>
                                        </p:cTn>
                                        <p:tgtEl>
                                          <p:spTgt spid="2"/>
                                        </p:tgtEl>
                                      </p:cBhvr>
                                      <p:to x="100000" y="100000"/>
                                    </p:animScale>
                                  </p:childTnLst>
                                </p:cTn>
                              </p:par>
                            </p:childTnLst>
                          </p:cTn>
                        </p:par>
                        <p:par>
                          <p:cTn id="48" fill="hold">
                            <p:stCondLst>
                              <p:cond delay="2000"/>
                            </p:stCondLst>
                            <p:childTnLst>
                              <p:par>
                                <p:cTn id="49" presetID="21" presetClass="entr" presetSubtype="1" fill="hold" grpId="0" nodeType="afterEffect">
                                  <p:stCondLst>
                                    <p:cond delay="0"/>
                                  </p:stCondLst>
                                  <p:childTnLst>
                                    <p:set>
                                      <p:cBhvr>
                                        <p:cTn id="50" dur="1" fill="hold">
                                          <p:stCondLst>
                                            <p:cond delay="0"/>
                                          </p:stCondLst>
                                        </p:cTn>
                                        <p:tgtEl>
                                          <p:spTgt spid="3"/>
                                        </p:tgtEl>
                                        <p:attrNameLst>
                                          <p:attrName>style.visibility</p:attrName>
                                        </p:attrNameLst>
                                      </p:cBhvr>
                                      <p:to>
                                        <p:strVal val="visible"/>
                                      </p:to>
                                    </p:set>
                                    <p:animEffect transition="in" filter="wheel(1)">
                                      <p:cBhvr>
                                        <p:cTn id="51" dur="2000"/>
                                        <p:tgtEl>
                                          <p:spTgt spid="3"/>
                                        </p:tgtEl>
                                      </p:cBhvr>
                                    </p:animEffect>
                                  </p:childTnLst>
                                </p:cTn>
                              </p:par>
                            </p:childTnLst>
                          </p:cTn>
                        </p:par>
                      </p:childTnLst>
                    </p:cTn>
                  </p:par>
                  <p:par>
                    <p:cTn id="52" fill="hold">
                      <p:stCondLst>
                        <p:cond delay="indefinite"/>
                      </p:stCondLst>
                      <p:childTnLst>
                        <p:par>
                          <p:cTn id="53" fill="hold">
                            <p:stCondLst>
                              <p:cond delay="0"/>
                            </p:stCondLst>
                            <p:childTnLst>
                              <p:par>
                                <p:cTn id="54" presetID="26" presetClass="entr" presetSubtype="0" fill="hold" grpId="0" nodeType="clickEffect">
                                  <p:stCondLst>
                                    <p:cond delay="0"/>
                                  </p:stCondLst>
                                  <p:childTnLst>
                                    <p:set>
                                      <p:cBhvr>
                                        <p:cTn id="55" dur="1" fill="hold">
                                          <p:stCondLst>
                                            <p:cond delay="0"/>
                                          </p:stCondLst>
                                        </p:cTn>
                                        <p:tgtEl>
                                          <p:spTgt spid="16"/>
                                        </p:tgtEl>
                                        <p:attrNameLst>
                                          <p:attrName>style.visibility</p:attrName>
                                        </p:attrNameLst>
                                      </p:cBhvr>
                                      <p:to>
                                        <p:strVal val="visible"/>
                                      </p:to>
                                    </p:set>
                                    <p:animEffect transition="in" filter="wipe(down)">
                                      <p:cBhvr>
                                        <p:cTn id="56" dur="580">
                                          <p:stCondLst>
                                            <p:cond delay="0"/>
                                          </p:stCondLst>
                                        </p:cTn>
                                        <p:tgtEl>
                                          <p:spTgt spid="16"/>
                                        </p:tgtEl>
                                      </p:cBhvr>
                                    </p:animEffect>
                                    <p:anim calcmode="lin" valueType="num">
                                      <p:cBhvr>
                                        <p:cTn id="57" dur="1822" tmFilter="0,0; 0.14,0.36; 0.43,0.73; 0.71,0.91; 1.0,1.0">
                                          <p:stCondLst>
                                            <p:cond delay="0"/>
                                          </p:stCondLst>
                                        </p:cTn>
                                        <p:tgtEl>
                                          <p:spTgt spid="16"/>
                                        </p:tgtEl>
                                        <p:attrNameLst>
                                          <p:attrName>ppt_x</p:attrName>
                                        </p:attrNameLst>
                                      </p:cBhvr>
                                      <p:tavLst>
                                        <p:tav tm="0">
                                          <p:val>
                                            <p:strVal val="#ppt_x-0.25"/>
                                          </p:val>
                                        </p:tav>
                                        <p:tav tm="100000">
                                          <p:val>
                                            <p:strVal val="#ppt_x"/>
                                          </p:val>
                                        </p:tav>
                                      </p:tavLst>
                                    </p:anim>
                                    <p:anim calcmode="lin" valueType="num">
                                      <p:cBhvr>
                                        <p:cTn id="58" dur="664" tmFilter="0.0,0.0; 0.25,0.07; 0.50,0.2; 0.75,0.467; 1.0,1.0">
                                          <p:stCondLst>
                                            <p:cond delay="0"/>
                                          </p:stCondLst>
                                        </p:cTn>
                                        <p:tgtEl>
                                          <p:spTgt spid="16"/>
                                        </p:tgtEl>
                                        <p:attrNameLst>
                                          <p:attrName>ppt_y</p:attrName>
                                        </p:attrNameLst>
                                      </p:cBhvr>
                                      <p:tavLst>
                                        <p:tav tm="0" fmla="#ppt_y-sin(pi*$)/3">
                                          <p:val>
                                            <p:fltVal val="0.5"/>
                                          </p:val>
                                        </p:tav>
                                        <p:tav tm="100000">
                                          <p:val>
                                            <p:fltVal val="1"/>
                                          </p:val>
                                        </p:tav>
                                      </p:tavLst>
                                    </p:anim>
                                    <p:anim calcmode="lin" valueType="num">
                                      <p:cBhvr>
                                        <p:cTn id="59" dur="664" tmFilter="0, 0; 0.125,0.2665; 0.25,0.4; 0.375,0.465; 0.5,0.5;  0.625,0.535; 0.75,0.6; 0.875,0.7335; 1,1">
                                          <p:stCondLst>
                                            <p:cond delay="664"/>
                                          </p:stCondLst>
                                        </p:cTn>
                                        <p:tgtEl>
                                          <p:spTgt spid="16"/>
                                        </p:tgtEl>
                                        <p:attrNameLst>
                                          <p:attrName>ppt_y</p:attrName>
                                        </p:attrNameLst>
                                      </p:cBhvr>
                                      <p:tavLst>
                                        <p:tav tm="0" fmla="#ppt_y-sin(pi*$)/9">
                                          <p:val>
                                            <p:fltVal val="0"/>
                                          </p:val>
                                        </p:tav>
                                        <p:tav tm="100000">
                                          <p:val>
                                            <p:fltVal val="1"/>
                                          </p:val>
                                        </p:tav>
                                      </p:tavLst>
                                    </p:anim>
                                    <p:anim calcmode="lin" valueType="num">
                                      <p:cBhvr>
                                        <p:cTn id="60" dur="332" tmFilter="0, 0; 0.125,0.2665; 0.25,0.4; 0.375,0.465; 0.5,0.5;  0.625,0.535; 0.75,0.6; 0.875,0.7335; 1,1">
                                          <p:stCondLst>
                                            <p:cond delay="1324"/>
                                          </p:stCondLst>
                                        </p:cTn>
                                        <p:tgtEl>
                                          <p:spTgt spid="16"/>
                                        </p:tgtEl>
                                        <p:attrNameLst>
                                          <p:attrName>ppt_y</p:attrName>
                                        </p:attrNameLst>
                                      </p:cBhvr>
                                      <p:tavLst>
                                        <p:tav tm="0" fmla="#ppt_y-sin(pi*$)/27">
                                          <p:val>
                                            <p:fltVal val="0"/>
                                          </p:val>
                                        </p:tav>
                                        <p:tav tm="100000">
                                          <p:val>
                                            <p:fltVal val="1"/>
                                          </p:val>
                                        </p:tav>
                                      </p:tavLst>
                                    </p:anim>
                                    <p:anim calcmode="lin" valueType="num">
                                      <p:cBhvr>
                                        <p:cTn id="61" dur="164" tmFilter="0, 0; 0.125,0.2665; 0.25,0.4; 0.375,0.465; 0.5,0.5;  0.625,0.535; 0.75,0.6; 0.875,0.7335; 1,1">
                                          <p:stCondLst>
                                            <p:cond delay="1656"/>
                                          </p:stCondLst>
                                        </p:cTn>
                                        <p:tgtEl>
                                          <p:spTgt spid="16"/>
                                        </p:tgtEl>
                                        <p:attrNameLst>
                                          <p:attrName>ppt_y</p:attrName>
                                        </p:attrNameLst>
                                      </p:cBhvr>
                                      <p:tavLst>
                                        <p:tav tm="0" fmla="#ppt_y-sin(pi*$)/81">
                                          <p:val>
                                            <p:fltVal val="0"/>
                                          </p:val>
                                        </p:tav>
                                        <p:tav tm="100000">
                                          <p:val>
                                            <p:fltVal val="1"/>
                                          </p:val>
                                        </p:tav>
                                      </p:tavLst>
                                    </p:anim>
                                    <p:animScale>
                                      <p:cBhvr>
                                        <p:cTn id="62" dur="26">
                                          <p:stCondLst>
                                            <p:cond delay="650"/>
                                          </p:stCondLst>
                                        </p:cTn>
                                        <p:tgtEl>
                                          <p:spTgt spid="16"/>
                                        </p:tgtEl>
                                      </p:cBhvr>
                                      <p:to x="100000" y="60000"/>
                                    </p:animScale>
                                    <p:animScale>
                                      <p:cBhvr>
                                        <p:cTn id="63" dur="166" decel="50000">
                                          <p:stCondLst>
                                            <p:cond delay="676"/>
                                          </p:stCondLst>
                                        </p:cTn>
                                        <p:tgtEl>
                                          <p:spTgt spid="16"/>
                                        </p:tgtEl>
                                      </p:cBhvr>
                                      <p:to x="100000" y="100000"/>
                                    </p:animScale>
                                    <p:animScale>
                                      <p:cBhvr>
                                        <p:cTn id="64" dur="26">
                                          <p:stCondLst>
                                            <p:cond delay="1312"/>
                                          </p:stCondLst>
                                        </p:cTn>
                                        <p:tgtEl>
                                          <p:spTgt spid="16"/>
                                        </p:tgtEl>
                                      </p:cBhvr>
                                      <p:to x="100000" y="80000"/>
                                    </p:animScale>
                                    <p:animScale>
                                      <p:cBhvr>
                                        <p:cTn id="65" dur="166" decel="50000">
                                          <p:stCondLst>
                                            <p:cond delay="1338"/>
                                          </p:stCondLst>
                                        </p:cTn>
                                        <p:tgtEl>
                                          <p:spTgt spid="16"/>
                                        </p:tgtEl>
                                      </p:cBhvr>
                                      <p:to x="100000" y="100000"/>
                                    </p:animScale>
                                    <p:animScale>
                                      <p:cBhvr>
                                        <p:cTn id="66" dur="26">
                                          <p:stCondLst>
                                            <p:cond delay="1642"/>
                                          </p:stCondLst>
                                        </p:cTn>
                                        <p:tgtEl>
                                          <p:spTgt spid="16"/>
                                        </p:tgtEl>
                                      </p:cBhvr>
                                      <p:to x="100000" y="90000"/>
                                    </p:animScale>
                                    <p:animScale>
                                      <p:cBhvr>
                                        <p:cTn id="67" dur="166" decel="50000">
                                          <p:stCondLst>
                                            <p:cond delay="1668"/>
                                          </p:stCondLst>
                                        </p:cTn>
                                        <p:tgtEl>
                                          <p:spTgt spid="16"/>
                                        </p:tgtEl>
                                      </p:cBhvr>
                                      <p:to x="100000" y="100000"/>
                                    </p:animScale>
                                    <p:animScale>
                                      <p:cBhvr>
                                        <p:cTn id="68" dur="26">
                                          <p:stCondLst>
                                            <p:cond delay="1808"/>
                                          </p:stCondLst>
                                        </p:cTn>
                                        <p:tgtEl>
                                          <p:spTgt spid="16"/>
                                        </p:tgtEl>
                                      </p:cBhvr>
                                      <p:to x="100000" y="95000"/>
                                    </p:animScale>
                                    <p:animScale>
                                      <p:cBhvr>
                                        <p:cTn id="69" dur="166" decel="50000">
                                          <p:stCondLst>
                                            <p:cond delay="1834"/>
                                          </p:stCondLst>
                                        </p:cTn>
                                        <p:tgtEl>
                                          <p:spTgt spid="16"/>
                                        </p:tgtEl>
                                      </p:cBhvr>
                                      <p:to x="100000" y="100000"/>
                                    </p:animScale>
                                  </p:childTnLst>
                                </p:cTn>
                              </p:par>
                            </p:childTnLst>
                          </p:cTn>
                        </p:par>
                        <p:par>
                          <p:cTn id="70" fill="hold">
                            <p:stCondLst>
                              <p:cond delay="2000"/>
                            </p:stCondLst>
                            <p:childTnLst>
                              <p:par>
                                <p:cTn id="71" presetID="22" presetClass="entr" presetSubtype="4" fill="hold" grpId="0" nodeType="afterEffect">
                                  <p:stCondLst>
                                    <p:cond delay="0"/>
                                  </p:stCondLst>
                                  <p:childTnLst>
                                    <p:set>
                                      <p:cBhvr>
                                        <p:cTn id="72" dur="1" fill="hold">
                                          <p:stCondLst>
                                            <p:cond delay="0"/>
                                          </p:stCondLst>
                                        </p:cTn>
                                        <p:tgtEl>
                                          <p:spTgt spid="18"/>
                                        </p:tgtEl>
                                        <p:attrNameLst>
                                          <p:attrName>style.visibility</p:attrName>
                                        </p:attrNameLst>
                                      </p:cBhvr>
                                      <p:to>
                                        <p:strVal val="visible"/>
                                      </p:to>
                                    </p:set>
                                    <p:animEffect transition="in" filter="wipe(down)">
                                      <p:cBhvr>
                                        <p:cTn id="73"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2" grpId="0" animBg="1"/>
      <p:bldP spid="16" grpId="0" animBg="1"/>
      <p:bldP spid="3" grpId="0" animBg="1"/>
      <p:bldP spid="18"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Page Title"/>
          <p:cNvSpPr>
            <a:spLocks noGrp="1"/>
          </p:cNvSpPr>
          <p:nvPr>
            <p:ph type="title" idx="4294967295"/>
          </p:nvPr>
        </p:nvSpPr>
        <p:spPr>
          <a:xfrm>
            <a:off x="152400" y="127000"/>
            <a:ext cx="8229600" cy="639763"/>
          </a:xfrm>
        </p:spPr>
        <p:txBody>
          <a:bodyPr/>
          <a:lstStyle/>
          <a:p>
            <a:pPr algn="l"/>
            <a:r>
              <a:rPr lang="en-US" sz="3200" b="1" dirty="0" smtClean="0">
                <a:solidFill>
                  <a:schemeClr val="bg1"/>
                </a:solidFill>
              </a:rPr>
              <a:t>Guided Practice</a:t>
            </a:r>
          </a:p>
        </p:txBody>
      </p:sp>
      <p:sp>
        <p:nvSpPr>
          <p:cNvPr id="17412" name="Black Background"/>
          <p:cNvSpPr>
            <a:spLocks noChangeArrowheads="1"/>
          </p:cNvSpPr>
          <p:nvPr/>
        </p:nvSpPr>
        <p:spPr bwMode="auto">
          <a:xfrm>
            <a:off x="268288" y="990600"/>
            <a:ext cx="8686800" cy="4521200"/>
          </a:xfrm>
          <a:prstGeom prst="roundRect">
            <a:avLst>
              <a:gd name="adj" fmla="val 7954"/>
            </a:avLst>
          </a:prstGeom>
          <a:solidFill>
            <a:schemeClr val="tx1"/>
          </a:solidFill>
          <a:ln w="19050">
            <a:solidFill>
              <a:schemeClr val="bg1"/>
            </a:solidFill>
            <a:round/>
            <a:headEnd/>
            <a:tailEnd/>
          </a:ln>
        </p:spPr>
        <p:txBody>
          <a:bodyPr wrap="none" anchor="ctr"/>
          <a:lstStyle/>
          <a:p>
            <a:endParaRPr lang="es-ES">
              <a:solidFill>
                <a:schemeClr val="bg1"/>
              </a:solidFill>
            </a:endParaRPr>
          </a:p>
        </p:txBody>
      </p:sp>
      <p:sp>
        <p:nvSpPr>
          <p:cNvPr id="6" name="Agenda Link">
            <a:hlinkClick r:id="rId3" action="ppaction://hlinksldjump"/>
          </p:cNvPr>
          <p:cNvSpPr txBox="1"/>
          <p:nvPr/>
        </p:nvSpPr>
        <p:spPr>
          <a:xfrm>
            <a:off x="7696200" y="6096000"/>
            <a:ext cx="1016000" cy="419100"/>
          </a:xfrm>
          <a:prstGeom prst="rect">
            <a:avLst/>
          </a:prstGeom>
        </p:spPr>
        <p:txBody>
          <a:bodyPr wrap="none" anchor="ctr">
            <a:normAutofit/>
          </a:bodyPr>
          <a:lstStyle/>
          <a:p>
            <a:pPr fontAlgn="auto">
              <a:spcAft>
                <a:spcPts val="0"/>
              </a:spcAft>
              <a:defRPr/>
            </a:pPr>
            <a:r>
              <a:rPr lang="en-US" b="1" dirty="0">
                <a:solidFill>
                  <a:schemeClr val="bg1"/>
                </a:solidFill>
                <a:latin typeface="Perpetua" pitchFamily="18" charset="0"/>
                <a:ea typeface="+mj-ea"/>
                <a:cs typeface="+mj-cs"/>
              </a:rPr>
              <a:t>Agenda</a:t>
            </a:r>
          </a:p>
        </p:txBody>
      </p:sp>
      <p:sp>
        <p:nvSpPr>
          <p:cNvPr id="17415" name="Slide Number Placeholder 6"/>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algn="ctr" eaLnBrk="1" hangingPunct="1"/>
            <a:fld id="{A1A0D16D-0A65-4FF0-9F65-8C7BC48B74D7}" type="slidenum">
              <a:rPr lang="en-US">
                <a:solidFill>
                  <a:schemeClr val="bg1"/>
                </a:solidFill>
              </a:rPr>
              <a:pPr algn="ctr" eaLnBrk="1" hangingPunct="1"/>
              <a:t>12</a:t>
            </a:fld>
            <a:endParaRPr lang="en-US">
              <a:solidFill>
                <a:schemeClr val="bg1"/>
              </a:solidFill>
            </a:endParaRPr>
          </a:p>
        </p:txBody>
      </p:sp>
      <p:sp>
        <p:nvSpPr>
          <p:cNvPr id="17424" name="TextBox 1"/>
          <p:cNvSpPr txBox="1">
            <a:spLocks noChangeArrowheads="1"/>
          </p:cNvSpPr>
          <p:nvPr/>
        </p:nvSpPr>
        <p:spPr bwMode="auto">
          <a:xfrm>
            <a:off x="465931" y="1229970"/>
            <a:ext cx="8247062"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eaLnBrk="1" hangingPunct="1"/>
            <a:r>
              <a:rPr lang="en-US" sz="2400" dirty="0">
                <a:solidFill>
                  <a:srgbClr val="FFFF00"/>
                </a:solidFill>
                <a:latin typeface="Comic Sans MS" pitchFamily="66" charset="0"/>
              </a:rPr>
              <a:t>Write  the </a:t>
            </a:r>
            <a:r>
              <a:rPr lang="en-US" sz="2400" dirty="0" smtClean="0">
                <a:solidFill>
                  <a:srgbClr val="FFFF00"/>
                </a:solidFill>
                <a:latin typeface="Comic Sans MS" pitchFamily="66" charset="0"/>
              </a:rPr>
              <a:t>integer that represents each real life  description, </a:t>
            </a:r>
            <a:r>
              <a:rPr lang="en-US" sz="2400" dirty="0">
                <a:solidFill>
                  <a:srgbClr val="FFFF00"/>
                </a:solidFill>
                <a:latin typeface="Comic Sans MS" pitchFamily="66" charset="0"/>
              </a:rPr>
              <a:t>and </a:t>
            </a:r>
            <a:r>
              <a:rPr lang="en-US" sz="2400" dirty="0" smtClean="0">
                <a:solidFill>
                  <a:srgbClr val="FFFF00"/>
                </a:solidFill>
                <a:latin typeface="Comic Sans MS" pitchFamily="66" charset="0"/>
              </a:rPr>
              <a:t> </a:t>
            </a:r>
            <a:r>
              <a:rPr lang="en-US" sz="2400" dirty="0">
                <a:solidFill>
                  <a:srgbClr val="FFFF00"/>
                </a:solidFill>
                <a:latin typeface="Comic Sans MS" pitchFamily="66" charset="0"/>
              </a:rPr>
              <a:t>place them on the </a:t>
            </a:r>
            <a:r>
              <a:rPr lang="en-US" sz="2400" dirty="0">
                <a:solidFill>
                  <a:srgbClr val="FFC000"/>
                </a:solidFill>
                <a:latin typeface="Comic Sans MS" pitchFamily="66" charset="0"/>
              </a:rPr>
              <a:t>number </a:t>
            </a:r>
            <a:r>
              <a:rPr lang="en-US" sz="2400" dirty="0" smtClean="0">
                <a:solidFill>
                  <a:srgbClr val="FFC000"/>
                </a:solidFill>
                <a:latin typeface="Comic Sans MS" pitchFamily="66" charset="0"/>
              </a:rPr>
              <a:t>line..</a:t>
            </a:r>
            <a:endParaRPr lang="en-US" sz="2400" dirty="0">
              <a:solidFill>
                <a:srgbClr val="FFC000"/>
              </a:solidFill>
              <a:latin typeface="Comic Sans MS" pitchFamily="66" charset="0"/>
            </a:endParaRPr>
          </a:p>
        </p:txBody>
      </p:sp>
      <p:cxnSp>
        <p:nvCxnSpPr>
          <p:cNvPr id="8" name="Straight Arrow Connector 7"/>
          <p:cNvCxnSpPr/>
          <p:nvPr/>
        </p:nvCxnSpPr>
        <p:spPr>
          <a:xfrm flipH="1">
            <a:off x="381000" y="4505325"/>
            <a:ext cx="169863" cy="11113"/>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10" name="Straight Arrow Connector 9"/>
          <p:cNvCxnSpPr/>
          <p:nvPr/>
        </p:nvCxnSpPr>
        <p:spPr>
          <a:xfrm>
            <a:off x="8458200" y="4516438"/>
            <a:ext cx="254000" cy="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graphicFrame>
        <p:nvGraphicFramePr>
          <p:cNvPr id="23" name="Table 22"/>
          <p:cNvGraphicFramePr>
            <a:graphicFrameLocks noGrp="1"/>
          </p:cNvGraphicFramePr>
          <p:nvPr/>
        </p:nvGraphicFramePr>
        <p:xfrm>
          <a:off x="806450" y="4298950"/>
          <a:ext cx="7599706" cy="365238"/>
        </p:xfrm>
        <a:graphic>
          <a:graphicData uri="http://schemas.openxmlformats.org/drawingml/2006/table">
            <a:tbl>
              <a:tblPr/>
              <a:tblGrid>
                <a:gridCol w="352425"/>
                <a:gridCol w="350838"/>
                <a:gridCol w="352425"/>
                <a:gridCol w="352425"/>
                <a:gridCol w="352425"/>
                <a:gridCol w="350837"/>
                <a:gridCol w="352425"/>
                <a:gridCol w="352425"/>
                <a:gridCol w="350838"/>
                <a:gridCol w="352425"/>
                <a:gridCol w="352425"/>
                <a:gridCol w="350837"/>
                <a:gridCol w="352425"/>
                <a:gridCol w="352425"/>
                <a:gridCol w="352425"/>
                <a:gridCol w="350838"/>
                <a:gridCol w="352425"/>
                <a:gridCol w="352425"/>
                <a:gridCol w="350837"/>
                <a:gridCol w="352425"/>
                <a:gridCol w="352425"/>
                <a:gridCol w="208306"/>
              </a:tblGrid>
              <a:tr h="365125">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1" i="0" u="none" strike="noStrike" cap="none" normalizeH="0" baseline="0" dirty="0" smtClean="0">
                        <a:ln>
                          <a:noFill/>
                        </a:ln>
                        <a:solidFill>
                          <a:schemeClr val="bg1"/>
                        </a:solidFill>
                        <a:effectLst/>
                        <a:latin typeface="Calibri" pitchFamily="34" charset="0"/>
                        <a:ea typeface="MS PGothic" pitchFamily="34" charset="-128"/>
                      </a:endParaRPr>
                    </a:p>
                  </a:txBody>
                  <a:tcPr marL="91453" marR="91453" marT="45459" marB="45459" horzOverflow="overflow">
                    <a:lnL>
                      <a:noFill/>
                    </a:lnL>
                    <a:lnR w="12700" cap="flat" cmpd="sng" algn="ctr">
                      <a:solidFill>
                        <a:schemeClr val="bg1"/>
                      </a:solidFill>
                      <a:prstDash val="solid"/>
                      <a:round/>
                      <a:headEnd type="none" w="med" len="med"/>
                      <a:tailEnd type="none" w="med" len="med"/>
                    </a:lnR>
                    <a:lnT>
                      <a:noFill/>
                    </a:lnT>
                    <a:lnB w="12700" cap="flat" cmpd="sng" algn="ctr">
                      <a:solidFill>
                        <a:schemeClr val="bg1"/>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1" i="0" u="none" strike="noStrike" cap="none" normalizeH="0" baseline="0" dirty="0" smtClean="0">
                        <a:ln>
                          <a:noFill/>
                        </a:ln>
                        <a:solidFill>
                          <a:schemeClr val="bg1"/>
                        </a:solidFill>
                        <a:effectLst/>
                        <a:latin typeface="Calibri" pitchFamily="34" charset="0"/>
                        <a:ea typeface="MS PGothic" pitchFamily="34" charset="-128"/>
                      </a:endParaRPr>
                    </a:p>
                  </a:txBody>
                  <a:tcPr marL="91453" marR="91453" marT="45459" marB="4545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a:noFill/>
                    </a:lnT>
                    <a:lnB w="12700" cap="flat" cmpd="sng" algn="ctr">
                      <a:solidFill>
                        <a:schemeClr val="bg1"/>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1" i="0" u="none" strike="noStrike" cap="none" normalizeH="0" baseline="0" smtClean="0">
                        <a:ln>
                          <a:noFill/>
                        </a:ln>
                        <a:solidFill>
                          <a:schemeClr val="bg1"/>
                        </a:solidFill>
                        <a:effectLst/>
                        <a:latin typeface="Calibri" pitchFamily="34" charset="0"/>
                        <a:ea typeface="MS PGothic" pitchFamily="34" charset="-128"/>
                      </a:endParaRPr>
                    </a:p>
                  </a:txBody>
                  <a:tcPr marL="91453" marR="91453" marT="45459" marB="4545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a:noFill/>
                    </a:lnT>
                    <a:lnB w="12700" cap="flat" cmpd="sng" algn="ctr">
                      <a:solidFill>
                        <a:schemeClr val="bg1"/>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1" i="0" u="none" strike="noStrike" cap="none" normalizeH="0" baseline="0" smtClean="0">
                        <a:ln>
                          <a:noFill/>
                        </a:ln>
                        <a:solidFill>
                          <a:schemeClr val="bg1"/>
                        </a:solidFill>
                        <a:effectLst/>
                        <a:latin typeface="Calibri" pitchFamily="34" charset="0"/>
                        <a:ea typeface="MS PGothic" pitchFamily="34" charset="-128"/>
                      </a:endParaRPr>
                    </a:p>
                  </a:txBody>
                  <a:tcPr marL="91453" marR="91453" marT="45459" marB="4545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a:noFill/>
                    </a:lnT>
                    <a:lnB w="12700" cap="flat" cmpd="sng" algn="ctr">
                      <a:solidFill>
                        <a:schemeClr val="bg1"/>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1" i="0" u="none" strike="noStrike" cap="none" normalizeH="0" baseline="0" smtClean="0">
                        <a:ln>
                          <a:noFill/>
                        </a:ln>
                        <a:solidFill>
                          <a:schemeClr val="bg1"/>
                        </a:solidFill>
                        <a:effectLst/>
                        <a:latin typeface="Calibri" pitchFamily="34" charset="0"/>
                        <a:ea typeface="MS PGothic" pitchFamily="34" charset="-128"/>
                      </a:endParaRPr>
                    </a:p>
                  </a:txBody>
                  <a:tcPr marL="91453" marR="91453" marT="45459" marB="4545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a:noFill/>
                    </a:lnT>
                    <a:lnB w="12700" cap="flat" cmpd="sng" algn="ctr">
                      <a:solidFill>
                        <a:schemeClr val="bg1"/>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1" i="0" u="none" strike="noStrike" cap="none" normalizeH="0" baseline="0" smtClean="0">
                        <a:ln>
                          <a:noFill/>
                        </a:ln>
                        <a:solidFill>
                          <a:schemeClr val="bg1"/>
                        </a:solidFill>
                        <a:effectLst/>
                        <a:latin typeface="Calibri" pitchFamily="34" charset="0"/>
                        <a:ea typeface="MS PGothic" pitchFamily="34" charset="-128"/>
                      </a:endParaRPr>
                    </a:p>
                  </a:txBody>
                  <a:tcPr marL="91453" marR="91453" marT="45459" marB="4545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a:noFill/>
                    </a:lnT>
                    <a:lnB w="12700" cap="flat" cmpd="sng" algn="ctr">
                      <a:solidFill>
                        <a:schemeClr val="bg1"/>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1" i="0" u="none" strike="noStrike" cap="none" normalizeH="0" baseline="0" smtClean="0">
                        <a:ln>
                          <a:noFill/>
                        </a:ln>
                        <a:solidFill>
                          <a:schemeClr val="bg1"/>
                        </a:solidFill>
                        <a:effectLst/>
                        <a:latin typeface="Calibri" pitchFamily="34" charset="0"/>
                        <a:ea typeface="MS PGothic" pitchFamily="34" charset="-128"/>
                      </a:endParaRPr>
                    </a:p>
                  </a:txBody>
                  <a:tcPr marL="91453" marR="91453" marT="45459" marB="4545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a:noFill/>
                    </a:lnT>
                    <a:lnB w="12700" cap="flat" cmpd="sng" algn="ctr">
                      <a:solidFill>
                        <a:schemeClr val="bg1"/>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1" i="0" u="none" strike="noStrike" cap="none" normalizeH="0" baseline="0" smtClean="0">
                        <a:ln>
                          <a:noFill/>
                        </a:ln>
                        <a:solidFill>
                          <a:schemeClr val="bg1"/>
                        </a:solidFill>
                        <a:effectLst/>
                        <a:latin typeface="Calibri" pitchFamily="34" charset="0"/>
                        <a:ea typeface="MS PGothic" pitchFamily="34" charset="-128"/>
                      </a:endParaRPr>
                    </a:p>
                  </a:txBody>
                  <a:tcPr marL="91453" marR="91453" marT="45459" marB="4545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a:noFill/>
                    </a:lnT>
                    <a:lnB w="12700" cap="flat" cmpd="sng" algn="ctr">
                      <a:solidFill>
                        <a:schemeClr val="bg1"/>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1" i="0" u="none" strike="noStrike" cap="none" normalizeH="0" baseline="0" smtClean="0">
                        <a:ln>
                          <a:noFill/>
                        </a:ln>
                        <a:solidFill>
                          <a:schemeClr val="bg1"/>
                        </a:solidFill>
                        <a:effectLst/>
                        <a:latin typeface="Calibri" pitchFamily="34" charset="0"/>
                        <a:ea typeface="MS PGothic" pitchFamily="34" charset="-128"/>
                      </a:endParaRPr>
                    </a:p>
                  </a:txBody>
                  <a:tcPr marL="91453" marR="91453" marT="45459" marB="4545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a:noFill/>
                    </a:lnT>
                    <a:lnB w="12700" cap="flat" cmpd="sng" algn="ctr">
                      <a:solidFill>
                        <a:schemeClr val="bg1"/>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1" i="0" u="none" strike="noStrike" cap="none" normalizeH="0" baseline="0" smtClean="0">
                        <a:ln>
                          <a:noFill/>
                        </a:ln>
                        <a:solidFill>
                          <a:schemeClr val="bg1"/>
                        </a:solidFill>
                        <a:effectLst/>
                        <a:latin typeface="Calibri" pitchFamily="34" charset="0"/>
                        <a:ea typeface="MS PGothic" pitchFamily="34" charset="-128"/>
                      </a:endParaRPr>
                    </a:p>
                  </a:txBody>
                  <a:tcPr marL="91453" marR="91453" marT="45459" marB="4545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a:noFill/>
                    </a:lnT>
                    <a:lnB w="12700" cap="flat" cmpd="sng" algn="ctr">
                      <a:solidFill>
                        <a:schemeClr val="bg1"/>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1" i="0" u="none" strike="noStrike" cap="none" normalizeH="0" baseline="0" smtClean="0">
                        <a:ln>
                          <a:noFill/>
                        </a:ln>
                        <a:solidFill>
                          <a:schemeClr val="bg1"/>
                        </a:solidFill>
                        <a:effectLst/>
                        <a:latin typeface="Calibri" pitchFamily="34" charset="0"/>
                        <a:ea typeface="MS PGothic" pitchFamily="34" charset="-128"/>
                      </a:endParaRPr>
                    </a:p>
                  </a:txBody>
                  <a:tcPr marL="91453" marR="91453" marT="45459" marB="4545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a:noFill/>
                    </a:lnT>
                    <a:lnB w="12700" cap="flat" cmpd="sng" algn="ctr">
                      <a:solidFill>
                        <a:schemeClr val="bg1"/>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1" i="0" u="none" strike="noStrike" cap="none" normalizeH="0" baseline="0" smtClean="0">
                        <a:ln>
                          <a:noFill/>
                        </a:ln>
                        <a:solidFill>
                          <a:schemeClr val="bg1"/>
                        </a:solidFill>
                        <a:effectLst/>
                        <a:latin typeface="Calibri" pitchFamily="34" charset="0"/>
                        <a:ea typeface="MS PGothic" pitchFamily="34" charset="-128"/>
                      </a:endParaRPr>
                    </a:p>
                  </a:txBody>
                  <a:tcPr marL="91453" marR="91453" marT="45459" marB="4545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a:noFill/>
                    </a:lnT>
                    <a:lnB w="12700" cap="flat" cmpd="sng" algn="ctr">
                      <a:solidFill>
                        <a:schemeClr val="bg1"/>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1" i="0" u="none" strike="noStrike" cap="none" normalizeH="0" baseline="0" smtClean="0">
                        <a:ln>
                          <a:noFill/>
                        </a:ln>
                        <a:solidFill>
                          <a:schemeClr val="bg1"/>
                        </a:solidFill>
                        <a:effectLst/>
                        <a:latin typeface="Calibri" pitchFamily="34" charset="0"/>
                        <a:ea typeface="MS PGothic" pitchFamily="34" charset="-128"/>
                      </a:endParaRPr>
                    </a:p>
                  </a:txBody>
                  <a:tcPr marL="91453" marR="91453" marT="45459" marB="4545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a:noFill/>
                    </a:lnT>
                    <a:lnB w="12700" cap="flat" cmpd="sng" algn="ctr">
                      <a:solidFill>
                        <a:schemeClr val="bg1"/>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1" i="0" u="none" strike="noStrike" cap="none" normalizeH="0" baseline="0" dirty="0" smtClean="0">
                        <a:ln>
                          <a:noFill/>
                        </a:ln>
                        <a:solidFill>
                          <a:schemeClr val="bg1"/>
                        </a:solidFill>
                        <a:effectLst/>
                        <a:latin typeface="Calibri" pitchFamily="34" charset="0"/>
                        <a:ea typeface="MS PGothic" pitchFamily="34" charset="-128"/>
                      </a:endParaRPr>
                    </a:p>
                  </a:txBody>
                  <a:tcPr marL="91453" marR="91453" marT="45459" marB="4545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a:noFill/>
                    </a:lnT>
                    <a:lnB w="12700" cap="flat" cmpd="sng" algn="ctr">
                      <a:solidFill>
                        <a:schemeClr val="bg1"/>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1" i="0" u="none" strike="noStrike" cap="none" normalizeH="0" baseline="0" dirty="0" smtClean="0">
                        <a:ln>
                          <a:noFill/>
                        </a:ln>
                        <a:solidFill>
                          <a:schemeClr val="bg1"/>
                        </a:solidFill>
                        <a:effectLst/>
                        <a:latin typeface="Calibri" pitchFamily="34" charset="0"/>
                        <a:ea typeface="MS PGothic" pitchFamily="34" charset="-128"/>
                      </a:endParaRPr>
                    </a:p>
                  </a:txBody>
                  <a:tcPr marL="91453" marR="91453" marT="45459" marB="4545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a:noFill/>
                    </a:lnT>
                    <a:lnB w="12700" cap="flat" cmpd="sng" algn="ctr">
                      <a:solidFill>
                        <a:schemeClr val="bg1"/>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1" i="0" u="none" strike="noStrike" cap="none" normalizeH="0" baseline="0" smtClean="0">
                        <a:ln>
                          <a:noFill/>
                        </a:ln>
                        <a:solidFill>
                          <a:schemeClr val="bg1"/>
                        </a:solidFill>
                        <a:effectLst/>
                        <a:latin typeface="Calibri" pitchFamily="34" charset="0"/>
                        <a:ea typeface="MS PGothic" pitchFamily="34" charset="-128"/>
                      </a:endParaRPr>
                    </a:p>
                  </a:txBody>
                  <a:tcPr marL="91453" marR="91453" marT="45459" marB="4545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a:noFill/>
                    </a:lnT>
                    <a:lnB w="12700" cap="flat" cmpd="sng" algn="ctr">
                      <a:solidFill>
                        <a:schemeClr val="bg1"/>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1" i="0" u="none" strike="noStrike" cap="none" normalizeH="0" baseline="0" smtClean="0">
                        <a:ln>
                          <a:noFill/>
                        </a:ln>
                        <a:solidFill>
                          <a:schemeClr val="bg1"/>
                        </a:solidFill>
                        <a:effectLst/>
                        <a:latin typeface="Calibri" pitchFamily="34" charset="0"/>
                        <a:ea typeface="MS PGothic" pitchFamily="34" charset="-128"/>
                      </a:endParaRPr>
                    </a:p>
                  </a:txBody>
                  <a:tcPr marL="91453" marR="91453" marT="45459" marB="4545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a:noFill/>
                    </a:lnT>
                    <a:lnB w="12700" cap="flat" cmpd="sng" algn="ctr">
                      <a:solidFill>
                        <a:schemeClr val="bg1"/>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1" i="0" u="none" strike="noStrike" cap="none" normalizeH="0" baseline="0" smtClean="0">
                        <a:ln>
                          <a:noFill/>
                        </a:ln>
                        <a:solidFill>
                          <a:schemeClr val="bg1"/>
                        </a:solidFill>
                        <a:effectLst/>
                        <a:latin typeface="Calibri" pitchFamily="34" charset="0"/>
                        <a:ea typeface="MS PGothic" pitchFamily="34" charset="-128"/>
                      </a:endParaRPr>
                    </a:p>
                  </a:txBody>
                  <a:tcPr marL="91453" marR="91453" marT="45459" marB="4545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a:noFill/>
                    </a:lnT>
                    <a:lnB w="12700" cap="flat" cmpd="sng" algn="ctr">
                      <a:solidFill>
                        <a:schemeClr val="bg1"/>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1" i="0" u="none" strike="noStrike" cap="none" normalizeH="0" baseline="0" smtClean="0">
                        <a:ln>
                          <a:noFill/>
                        </a:ln>
                        <a:solidFill>
                          <a:schemeClr val="bg1"/>
                        </a:solidFill>
                        <a:effectLst/>
                        <a:latin typeface="Calibri" pitchFamily="34" charset="0"/>
                        <a:ea typeface="MS PGothic" pitchFamily="34" charset="-128"/>
                      </a:endParaRPr>
                    </a:p>
                  </a:txBody>
                  <a:tcPr marL="91453" marR="91453" marT="45459" marB="4545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a:noFill/>
                    </a:lnT>
                    <a:lnB w="12700" cap="flat" cmpd="sng" algn="ctr">
                      <a:solidFill>
                        <a:schemeClr val="bg1"/>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1" i="0" u="none" strike="noStrike" cap="none" normalizeH="0" baseline="0" smtClean="0">
                        <a:ln>
                          <a:noFill/>
                        </a:ln>
                        <a:solidFill>
                          <a:schemeClr val="bg1"/>
                        </a:solidFill>
                        <a:effectLst/>
                        <a:latin typeface="Calibri" pitchFamily="34" charset="0"/>
                        <a:ea typeface="MS PGothic" pitchFamily="34" charset="-128"/>
                      </a:endParaRPr>
                    </a:p>
                  </a:txBody>
                  <a:tcPr marL="91453" marR="91453" marT="45459" marB="4545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a:noFill/>
                    </a:lnT>
                    <a:lnB w="12700" cap="flat" cmpd="sng" algn="ctr">
                      <a:solidFill>
                        <a:schemeClr val="bg1"/>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1" i="0" u="none" strike="noStrike" cap="none" normalizeH="0" baseline="0" smtClean="0">
                        <a:ln>
                          <a:noFill/>
                        </a:ln>
                        <a:solidFill>
                          <a:schemeClr val="bg1"/>
                        </a:solidFill>
                        <a:effectLst/>
                        <a:latin typeface="Calibri" pitchFamily="34" charset="0"/>
                        <a:ea typeface="MS PGothic" pitchFamily="34" charset="-128"/>
                      </a:endParaRPr>
                    </a:p>
                  </a:txBody>
                  <a:tcPr marL="91453" marR="91453" marT="45459" marB="4545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a:noFill/>
                    </a:lnT>
                    <a:lnB w="12700" cap="flat" cmpd="sng" algn="ctr">
                      <a:solidFill>
                        <a:schemeClr val="bg1"/>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1" i="0" u="none" strike="noStrike" cap="none" normalizeH="0" baseline="0" dirty="0" smtClean="0">
                        <a:ln>
                          <a:noFill/>
                        </a:ln>
                        <a:solidFill>
                          <a:schemeClr val="bg1"/>
                        </a:solidFill>
                        <a:effectLst/>
                        <a:latin typeface="Calibri" pitchFamily="34" charset="0"/>
                        <a:ea typeface="MS PGothic" pitchFamily="34" charset="-128"/>
                      </a:endParaRPr>
                    </a:p>
                  </a:txBody>
                  <a:tcPr marL="91453" marR="91453" marT="45459" marB="45459" horzOverflow="overflow">
                    <a:lnL w="12700" cap="flat" cmpd="sng" algn="ctr">
                      <a:solidFill>
                        <a:schemeClr val="bg1"/>
                      </a:solidFill>
                      <a:prstDash val="solid"/>
                      <a:round/>
                      <a:headEnd type="none" w="med" len="med"/>
                      <a:tailEnd type="none" w="med" len="med"/>
                    </a:lnL>
                    <a:lnR>
                      <a:noFill/>
                    </a:lnR>
                    <a:lnT>
                      <a:noFill/>
                    </a:lnT>
                    <a:lnB w="12700" cap="flat" cmpd="sng" algn="ctr">
                      <a:solidFill>
                        <a:schemeClr val="bg1"/>
                      </a:solidFill>
                      <a:prstDash val="solid"/>
                      <a:round/>
                      <a:headEnd type="none" w="med" len="med"/>
                      <a:tailEnd type="none" w="med" len="med"/>
                    </a:lnB>
                    <a:lnTlToBr>
                      <a:noFill/>
                    </a:lnTlToBr>
                    <a:lnBlToTr>
                      <a:noFill/>
                    </a:lnBlToTr>
                    <a:solidFill>
                      <a:schemeClr val="tx1"/>
                    </a:solidFill>
                  </a:tcPr>
                </a:tc>
              </a:tr>
            </a:tbl>
          </a:graphicData>
        </a:graphic>
      </p:graphicFrame>
      <p:sp>
        <p:nvSpPr>
          <p:cNvPr id="24" name="TextBox 23"/>
          <p:cNvSpPr txBox="1"/>
          <p:nvPr/>
        </p:nvSpPr>
        <p:spPr>
          <a:xfrm>
            <a:off x="550863" y="4800600"/>
            <a:ext cx="7924799" cy="276999"/>
          </a:xfrm>
          <a:prstGeom prst="rect">
            <a:avLst/>
          </a:prstGeom>
          <a:noFill/>
        </p:spPr>
        <p:txBody>
          <a:bodyPr>
            <a:spAutoFit/>
          </a:bodyPr>
          <a:lstStyle/>
          <a:p>
            <a:pPr>
              <a:defRPr/>
            </a:pPr>
            <a:r>
              <a:rPr lang="en-US" sz="800" b="1" dirty="0">
                <a:ln>
                  <a:solidFill>
                    <a:schemeClr val="bg1"/>
                  </a:solidFill>
                </a:ln>
                <a:solidFill>
                  <a:schemeClr val="bg1"/>
                </a:solidFill>
              </a:rPr>
              <a:t>                </a:t>
            </a:r>
            <a:r>
              <a:rPr lang="en-US" sz="1200" b="1" dirty="0">
                <a:ln>
                  <a:solidFill>
                    <a:schemeClr val="bg1"/>
                  </a:solidFill>
                </a:ln>
                <a:solidFill>
                  <a:schemeClr val="bg1"/>
                </a:solidFill>
              </a:rPr>
              <a:t>-10       -9      -8       -7       -6       -5      -4       -3      -2       -1       0        1        2       3         4       5        6        7        8        9       10 </a:t>
            </a:r>
            <a:endParaRPr lang="en-US" sz="1200" dirty="0">
              <a:ln>
                <a:solidFill>
                  <a:schemeClr val="bg1"/>
                </a:solidFill>
              </a:ln>
              <a:solidFill>
                <a:schemeClr val="bg1"/>
              </a:solidFill>
            </a:endParaRPr>
          </a:p>
        </p:txBody>
      </p:sp>
      <p:cxnSp>
        <p:nvCxnSpPr>
          <p:cNvPr id="25" name="Straight Arrow Connector 24"/>
          <p:cNvCxnSpPr/>
          <p:nvPr/>
        </p:nvCxnSpPr>
        <p:spPr>
          <a:xfrm flipH="1">
            <a:off x="785813" y="4648200"/>
            <a:ext cx="296862" cy="0"/>
          </a:xfrm>
          <a:prstGeom prst="straightConnector1">
            <a:avLst/>
          </a:prstGeom>
          <a:ln>
            <a:solidFill>
              <a:schemeClr val="bg1"/>
            </a:solidFill>
            <a:tailEnd type="arrow"/>
          </a:ln>
        </p:spPr>
        <p:style>
          <a:lnRef idx="2">
            <a:schemeClr val="dk1"/>
          </a:lnRef>
          <a:fillRef idx="0">
            <a:schemeClr val="dk1"/>
          </a:fillRef>
          <a:effectRef idx="1">
            <a:schemeClr val="dk1"/>
          </a:effectRef>
          <a:fontRef idx="minor">
            <a:schemeClr val="tx1"/>
          </a:fontRef>
        </p:style>
      </p:cxnSp>
      <p:cxnSp>
        <p:nvCxnSpPr>
          <p:cNvPr id="26" name="Straight Arrow Connector 25"/>
          <p:cNvCxnSpPr/>
          <p:nvPr/>
        </p:nvCxnSpPr>
        <p:spPr>
          <a:xfrm>
            <a:off x="8202613" y="4648200"/>
            <a:ext cx="300037" cy="7938"/>
          </a:xfrm>
          <a:prstGeom prst="straightConnector1">
            <a:avLst/>
          </a:prstGeom>
          <a:ln>
            <a:solidFill>
              <a:schemeClr val="bg1"/>
            </a:solidFill>
            <a:tailEnd type="arrow"/>
          </a:ln>
        </p:spPr>
        <p:style>
          <a:lnRef idx="2">
            <a:schemeClr val="dk1"/>
          </a:lnRef>
          <a:fillRef idx="0">
            <a:schemeClr val="dk1"/>
          </a:fillRef>
          <a:effectRef idx="1">
            <a:schemeClr val="dk1"/>
          </a:effectRef>
          <a:fontRef idx="minor">
            <a:schemeClr val="tx1"/>
          </a:fontRef>
        </p:style>
      </p:cxnSp>
      <p:sp>
        <p:nvSpPr>
          <p:cNvPr id="3" name="Star -7"/>
          <p:cNvSpPr/>
          <p:nvPr/>
        </p:nvSpPr>
        <p:spPr>
          <a:xfrm>
            <a:off x="1981200" y="4211638"/>
            <a:ext cx="457200" cy="457200"/>
          </a:xfrm>
          <a:prstGeom prst="star5">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en-US"/>
          </a:p>
        </p:txBody>
      </p:sp>
      <p:sp>
        <p:nvSpPr>
          <p:cNvPr id="27" name="Star -3"/>
          <p:cNvSpPr/>
          <p:nvPr/>
        </p:nvSpPr>
        <p:spPr>
          <a:xfrm>
            <a:off x="3429000" y="4211638"/>
            <a:ext cx="457200" cy="457200"/>
          </a:xfrm>
          <a:prstGeom prst="star5">
            <a:avLst/>
          </a:prstGeom>
          <a:solidFill>
            <a:srgbClr val="660033"/>
          </a:solidFill>
        </p:spPr>
        <p:style>
          <a:lnRef idx="0">
            <a:schemeClr val="accent1"/>
          </a:lnRef>
          <a:fillRef idx="3">
            <a:schemeClr val="accent1"/>
          </a:fillRef>
          <a:effectRef idx="3">
            <a:schemeClr val="accent1"/>
          </a:effectRef>
          <a:fontRef idx="minor">
            <a:schemeClr val="lt1"/>
          </a:fontRef>
        </p:style>
        <p:txBody>
          <a:bodyPr rtlCol="0" anchor="ctr"/>
          <a:lstStyle/>
          <a:p>
            <a:pPr algn="ctr"/>
            <a:endParaRPr lang="en-US"/>
          </a:p>
        </p:txBody>
      </p:sp>
      <p:sp>
        <p:nvSpPr>
          <p:cNvPr id="28" name="Star -5"/>
          <p:cNvSpPr/>
          <p:nvPr/>
        </p:nvSpPr>
        <p:spPr>
          <a:xfrm>
            <a:off x="2667000" y="4211638"/>
            <a:ext cx="457200" cy="457200"/>
          </a:xfrm>
          <a:prstGeom prst="star5">
            <a:avLst/>
          </a:prstGeom>
          <a:solidFill>
            <a:srgbClr val="002060"/>
          </a:solidFill>
        </p:spPr>
        <p:style>
          <a:lnRef idx="0">
            <a:schemeClr val="accent1"/>
          </a:lnRef>
          <a:fillRef idx="3">
            <a:schemeClr val="accent1"/>
          </a:fillRef>
          <a:effectRef idx="3">
            <a:schemeClr val="accent1"/>
          </a:effectRef>
          <a:fontRef idx="minor">
            <a:schemeClr val="lt1"/>
          </a:fontRef>
        </p:style>
        <p:txBody>
          <a:bodyPr rtlCol="0" anchor="ctr"/>
          <a:lstStyle/>
          <a:p>
            <a:pPr algn="ctr"/>
            <a:endParaRPr lang="en-US"/>
          </a:p>
        </p:txBody>
      </p:sp>
      <p:sp>
        <p:nvSpPr>
          <p:cNvPr id="29" name="Star 6"/>
          <p:cNvSpPr/>
          <p:nvPr/>
        </p:nvSpPr>
        <p:spPr>
          <a:xfrm>
            <a:off x="6553200" y="4211638"/>
            <a:ext cx="457200" cy="457200"/>
          </a:xfrm>
          <a:prstGeom prst="star5">
            <a:avLst/>
          </a:prstGeom>
          <a:solidFill>
            <a:srgbClr val="FF0000"/>
          </a:solidFill>
        </p:spPr>
        <p:style>
          <a:lnRef idx="0">
            <a:schemeClr val="accent1"/>
          </a:lnRef>
          <a:fillRef idx="3">
            <a:schemeClr val="accent1"/>
          </a:fillRef>
          <a:effectRef idx="3">
            <a:schemeClr val="accent1"/>
          </a:effectRef>
          <a:fontRef idx="minor">
            <a:schemeClr val="lt1"/>
          </a:fontRef>
        </p:style>
        <p:txBody>
          <a:bodyPr rtlCol="0" anchor="ctr"/>
          <a:lstStyle/>
          <a:p>
            <a:pPr algn="ctr"/>
            <a:endParaRPr lang="en-US"/>
          </a:p>
        </p:txBody>
      </p:sp>
      <p:sp>
        <p:nvSpPr>
          <p:cNvPr id="30" name="Star 2"/>
          <p:cNvSpPr/>
          <p:nvPr/>
        </p:nvSpPr>
        <p:spPr>
          <a:xfrm>
            <a:off x="5166643" y="4211638"/>
            <a:ext cx="457200" cy="457200"/>
          </a:xfrm>
          <a:prstGeom prst="star5">
            <a:avLst/>
          </a:prstGeom>
        </p:spPr>
        <p:style>
          <a:lnRef idx="0">
            <a:schemeClr val="accent1"/>
          </a:lnRef>
          <a:fillRef idx="3">
            <a:schemeClr val="accent1"/>
          </a:fillRef>
          <a:effectRef idx="3">
            <a:schemeClr val="accent1"/>
          </a:effectRef>
          <a:fontRef idx="minor">
            <a:schemeClr val="lt1"/>
          </a:fontRef>
        </p:style>
        <p:txBody>
          <a:bodyPr rtlCol="0" anchor="ctr"/>
          <a:lstStyle/>
          <a:p>
            <a:pPr algn="ctr"/>
            <a:endParaRPr lang="en-US"/>
          </a:p>
        </p:txBody>
      </p:sp>
      <p:sp>
        <p:nvSpPr>
          <p:cNvPr id="31" name="Star 4"/>
          <p:cNvSpPr/>
          <p:nvPr/>
        </p:nvSpPr>
        <p:spPr>
          <a:xfrm>
            <a:off x="5854618" y="4211638"/>
            <a:ext cx="457200" cy="457200"/>
          </a:xfrm>
          <a:prstGeom prst="star5">
            <a:avLst/>
          </a:prstGeom>
          <a:solidFill>
            <a:srgbClr val="FF33CC"/>
          </a:solidFill>
        </p:spPr>
        <p:style>
          <a:lnRef idx="0">
            <a:schemeClr val="accent1"/>
          </a:lnRef>
          <a:fillRef idx="3">
            <a:schemeClr val="accent1"/>
          </a:fillRef>
          <a:effectRef idx="3">
            <a:schemeClr val="accent1"/>
          </a:effectRef>
          <a:fontRef idx="minor">
            <a:schemeClr val="lt1"/>
          </a:fontRef>
        </p:style>
        <p:txBody>
          <a:bodyPr rtlCol="0" anchor="ctr"/>
          <a:lstStyle/>
          <a:p>
            <a:pPr algn="ctr"/>
            <a:endParaRPr lang="en-US"/>
          </a:p>
        </p:txBody>
      </p:sp>
      <p:sp>
        <p:nvSpPr>
          <p:cNvPr id="32" name="Star -8"/>
          <p:cNvSpPr/>
          <p:nvPr/>
        </p:nvSpPr>
        <p:spPr>
          <a:xfrm>
            <a:off x="1591727" y="4211638"/>
            <a:ext cx="457200" cy="457200"/>
          </a:xfrm>
          <a:prstGeom prst="star5">
            <a:avLst/>
          </a:prstGeom>
          <a:solidFill>
            <a:srgbClr val="7030A0"/>
          </a:solidFill>
        </p:spPr>
        <p:style>
          <a:lnRef idx="0">
            <a:schemeClr val="accent1"/>
          </a:lnRef>
          <a:fillRef idx="3">
            <a:schemeClr val="accent1"/>
          </a:fillRef>
          <a:effectRef idx="3">
            <a:schemeClr val="accent1"/>
          </a:effectRef>
          <a:fontRef idx="minor">
            <a:schemeClr val="lt1"/>
          </a:fontRef>
        </p:style>
        <p:txBody>
          <a:bodyPr rtlCol="0" anchor="ctr"/>
          <a:lstStyle/>
          <a:p>
            <a:pPr algn="ctr"/>
            <a:endParaRPr lang="en-US"/>
          </a:p>
        </p:txBody>
      </p:sp>
      <p:sp>
        <p:nvSpPr>
          <p:cNvPr id="33" name="Star 10"/>
          <p:cNvSpPr/>
          <p:nvPr/>
        </p:nvSpPr>
        <p:spPr>
          <a:xfrm>
            <a:off x="7976260" y="4211638"/>
            <a:ext cx="457200" cy="457200"/>
          </a:xfrm>
          <a:prstGeom prst="star5">
            <a:avLst/>
          </a:prstGeom>
        </p:spPr>
        <p:style>
          <a:lnRef idx="0">
            <a:schemeClr val="accent4"/>
          </a:lnRef>
          <a:fillRef idx="3">
            <a:schemeClr val="accent4"/>
          </a:fillRef>
          <a:effectRef idx="3">
            <a:schemeClr val="accent4"/>
          </a:effectRef>
          <a:fontRef idx="minor">
            <a:schemeClr val="lt1"/>
          </a:fontRef>
        </p:style>
        <p:txBody>
          <a:bodyPr rtlCol="0" anchor="ctr"/>
          <a:lstStyle/>
          <a:p>
            <a:pPr algn="ctr"/>
            <a:endParaRPr lang="en-US"/>
          </a:p>
        </p:txBody>
      </p:sp>
      <p:sp>
        <p:nvSpPr>
          <p:cNvPr id="34" name="TextBox 1"/>
          <p:cNvSpPr txBox="1">
            <a:spLocks noChangeArrowheads="1"/>
          </p:cNvSpPr>
          <p:nvPr/>
        </p:nvSpPr>
        <p:spPr bwMode="auto">
          <a:xfrm>
            <a:off x="609600" y="2216510"/>
            <a:ext cx="1792224" cy="822960"/>
          </a:xfrm>
          <a:prstGeom prst="rect">
            <a:avLst/>
          </a:prstGeom>
          <a:ln/>
        </p:spPr>
        <p:style>
          <a:lnRef idx="0">
            <a:schemeClr val="accent5"/>
          </a:lnRef>
          <a:fillRef idx="3">
            <a:schemeClr val="accent5"/>
          </a:fillRef>
          <a:effectRef idx="3">
            <a:schemeClr val="accent5"/>
          </a:effectRef>
          <a:fontRef idx="minor">
            <a:schemeClr val="lt1"/>
          </a:fontRef>
        </p:style>
        <p:txBody>
          <a:bodyPr>
            <a:spAutoFit/>
          </a:bodyP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eaLnBrk="1" hangingPunct="1">
              <a:defRPr/>
            </a:pPr>
            <a:r>
              <a:rPr lang="en-US" sz="1600" dirty="0" smtClean="0">
                <a:solidFill>
                  <a:schemeClr val="bg1"/>
                </a:solidFill>
              </a:rPr>
              <a:t>7 degrees </a:t>
            </a:r>
          </a:p>
          <a:p>
            <a:pPr eaLnBrk="1" hangingPunct="1">
              <a:defRPr/>
            </a:pPr>
            <a:r>
              <a:rPr lang="en-US" sz="1600" dirty="0" smtClean="0">
                <a:solidFill>
                  <a:schemeClr val="bg1"/>
                </a:solidFill>
              </a:rPr>
              <a:t>below zero</a:t>
            </a:r>
          </a:p>
        </p:txBody>
      </p:sp>
      <p:sp>
        <p:nvSpPr>
          <p:cNvPr id="17417" name="TextBox 2"/>
          <p:cNvSpPr txBox="1">
            <a:spLocks noChangeArrowheads="1"/>
          </p:cNvSpPr>
          <p:nvPr/>
        </p:nvSpPr>
        <p:spPr bwMode="auto">
          <a:xfrm>
            <a:off x="2722042" y="3165874"/>
            <a:ext cx="1792288" cy="830997"/>
          </a:xfrm>
          <a:prstGeom prst="rect">
            <a:avLst/>
          </a:prstGeom>
          <a:solidFill>
            <a:srgbClr val="FF0000"/>
          </a:solidFill>
          <a:ln/>
          <a:effectLst>
            <a:outerShdw blurRad="50800" dist="38100" dir="5400000" algn="t" rotWithShape="0">
              <a:prstClr val="black">
                <a:alpha val="40000"/>
              </a:prstClr>
            </a:outerShdw>
          </a:effectLst>
        </p:spPr>
        <p:style>
          <a:lnRef idx="0">
            <a:schemeClr val="accent5"/>
          </a:lnRef>
          <a:fillRef idx="3">
            <a:schemeClr val="accent5"/>
          </a:fillRef>
          <a:effectRef idx="3">
            <a:schemeClr val="accent5"/>
          </a:effectRef>
          <a:fontRef idx="minor">
            <a:schemeClr val="lt1"/>
          </a:fontRef>
        </p:style>
        <p:txBody>
          <a:bodyPr wrap="square">
            <a:spAutoFit/>
          </a:bodyP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eaLnBrk="1" hangingPunct="1">
              <a:defRPr/>
            </a:pPr>
            <a:r>
              <a:rPr lang="en-US" sz="1600" dirty="0" smtClean="0">
                <a:solidFill>
                  <a:schemeClr val="bg1"/>
                </a:solidFill>
              </a:rPr>
              <a:t>$6.00 profit starting from zero dollars</a:t>
            </a:r>
          </a:p>
        </p:txBody>
      </p:sp>
      <p:sp>
        <p:nvSpPr>
          <p:cNvPr id="17418" name="TextBox 3"/>
          <p:cNvSpPr txBox="1">
            <a:spLocks noChangeArrowheads="1"/>
          </p:cNvSpPr>
          <p:nvPr/>
        </p:nvSpPr>
        <p:spPr bwMode="auto">
          <a:xfrm>
            <a:off x="4938043" y="2208472"/>
            <a:ext cx="1792224" cy="822960"/>
          </a:xfrm>
          <a:prstGeom prst="rect">
            <a:avLst/>
          </a:prstGeom>
          <a:solidFill>
            <a:srgbClr val="7030A0"/>
          </a:solidFill>
          <a:ln/>
        </p:spPr>
        <p:style>
          <a:lnRef idx="0">
            <a:schemeClr val="accent5"/>
          </a:lnRef>
          <a:fillRef idx="3">
            <a:schemeClr val="accent5"/>
          </a:fillRef>
          <a:effectRef idx="3">
            <a:schemeClr val="accent5"/>
          </a:effectRef>
          <a:fontRef idx="minor">
            <a:schemeClr val="lt1"/>
          </a:fontRef>
        </p:style>
        <p:txBody>
          <a:bodyPr>
            <a:spAutoFit/>
          </a:bodyP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eaLnBrk="1" hangingPunct="1">
              <a:defRPr/>
            </a:pPr>
            <a:r>
              <a:rPr lang="en-US" sz="1600" dirty="0" smtClean="0">
                <a:solidFill>
                  <a:schemeClr val="bg1"/>
                </a:solidFill>
              </a:rPr>
              <a:t>8 feet below </a:t>
            </a:r>
          </a:p>
          <a:p>
            <a:pPr eaLnBrk="1" hangingPunct="1">
              <a:defRPr/>
            </a:pPr>
            <a:r>
              <a:rPr lang="en-US" sz="1600" dirty="0" smtClean="0">
                <a:solidFill>
                  <a:schemeClr val="bg1"/>
                </a:solidFill>
              </a:rPr>
              <a:t>sea level</a:t>
            </a:r>
          </a:p>
        </p:txBody>
      </p:sp>
      <p:sp>
        <p:nvSpPr>
          <p:cNvPr id="17419" name="TextBox 6"/>
          <p:cNvSpPr txBox="1">
            <a:spLocks noChangeArrowheads="1"/>
          </p:cNvSpPr>
          <p:nvPr/>
        </p:nvSpPr>
        <p:spPr bwMode="auto">
          <a:xfrm>
            <a:off x="7010400" y="2208473"/>
            <a:ext cx="1792224" cy="830997"/>
          </a:xfrm>
          <a:prstGeom prst="rect">
            <a:avLst/>
          </a:prstGeom>
          <a:solidFill>
            <a:srgbClr val="FF33CC"/>
          </a:solidFill>
          <a:ln/>
        </p:spPr>
        <p:style>
          <a:lnRef idx="0">
            <a:schemeClr val="accent5"/>
          </a:lnRef>
          <a:fillRef idx="3">
            <a:schemeClr val="accent5"/>
          </a:fillRef>
          <a:effectRef idx="3">
            <a:schemeClr val="accent5"/>
          </a:effectRef>
          <a:fontRef idx="minor">
            <a:schemeClr val="lt1"/>
          </a:fontRef>
        </p:style>
        <p:txBody>
          <a:bodyPr wrap="square">
            <a:spAutoFit/>
          </a:bodyP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eaLnBrk="1" hangingPunct="1">
              <a:defRPr/>
            </a:pPr>
            <a:r>
              <a:rPr lang="en-US" sz="1600" dirty="0" smtClean="0">
                <a:solidFill>
                  <a:schemeClr val="bg1"/>
                </a:solidFill>
              </a:rPr>
              <a:t>Deposit of </a:t>
            </a:r>
          </a:p>
          <a:p>
            <a:pPr eaLnBrk="1" hangingPunct="1">
              <a:defRPr/>
            </a:pPr>
            <a:r>
              <a:rPr lang="en-US" sz="1600" dirty="0" smtClean="0">
                <a:solidFill>
                  <a:schemeClr val="bg1"/>
                </a:solidFill>
              </a:rPr>
              <a:t>$4.00 starting from zero</a:t>
            </a:r>
          </a:p>
        </p:txBody>
      </p:sp>
      <p:sp>
        <p:nvSpPr>
          <p:cNvPr id="17420" name="TextBox 8"/>
          <p:cNvSpPr txBox="1">
            <a:spLocks noChangeArrowheads="1"/>
          </p:cNvSpPr>
          <p:nvPr/>
        </p:nvSpPr>
        <p:spPr bwMode="auto">
          <a:xfrm>
            <a:off x="4910138" y="3229737"/>
            <a:ext cx="1792224" cy="830997"/>
          </a:xfrm>
          <a:prstGeom prst="rect">
            <a:avLst/>
          </a:prstGeom>
          <a:solidFill>
            <a:srgbClr val="002060"/>
          </a:solidFill>
          <a:ln/>
        </p:spPr>
        <p:style>
          <a:lnRef idx="0">
            <a:schemeClr val="accent5"/>
          </a:lnRef>
          <a:fillRef idx="3">
            <a:schemeClr val="accent5"/>
          </a:fillRef>
          <a:effectRef idx="3">
            <a:schemeClr val="accent5"/>
          </a:effectRef>
          <a:fontRef idx="minor">
            <a:schemeClr val="lt1"/>
          </a:fontRef>
        </p:style>
        <p:txBody>
          <a:bodyPr wrap="square">
            <a:spAutoFit/>
          </a:bodyP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eaLnBrk="1" hangingPunct="1">
              <a:defRPr/>
            </a:pPr>
            <a:r>
              <a:rPr lang="en-US" sz="1600" dirty="0" smtClean="0">
                <a:solidFill>
                  <a:schemeClr val="bg1"/>
                </a:solidFill>
              </a:rPr>
              <a:t>Withdrawal of</a:t>
            </a:r>
          </a:p>
          <a:p>
            <a:pPr eaLnBrk="1" hangingPunct="1">
              <a:defRPr/>
            </a:pPr>
            <a:r>
              <a:rPr lang="en-US" sz="1600" dirty="0" smtClean="0">
                <a:solidFill>
                  <a:schemeClr val="bg1"/>
                </a:solidFill>
              </a:rPr>
              <a:t>   $5.00 starting from zero.</a:t>
            </a:r>
          </a:p>
        </p:txBody>
      </p:sp>
      <p:sp>
        <p:nvSpPr>
          <p:cNvPr id="17421" name="TextBox 10"/>
          <p:cNvSpPr txBox="1">
            <a:spLocks noChangeArrowheads="1"/>
          </p:cNvSpPr>
          <p:nvPr/>
        </p:nvSpPr>
        <p:spPr bwMode="auto">
          <a:xfrm>
            <a:off x="2721038" y="2200435"/>
            <a:ext cx="1792224" cy="830997"/>
          </a:xfrm>
          <a:prstGeom prst="rect">
            <a:avLst/>
          </a:prstGeom>
          <a:ln/>
        </p:spPr>
        <p:style>
          <a:lnRef idx="1">
            <a:schemeClr val="accent4"/>
          </a:lnRef>
          <a:fillRef idx="3">
            <a:schemeClr val="accent4"/>
          </a:fillRef>
          <a:effectRef idx="2">
            <a:schemeClr val="accent4"/>
          </a:effectRef>
          <a:fontRef idx="minor">
            <a:schemeClr val="lt1"/>
          </a:fontRef>
        </p:style>
        <p:txBody>
          <a:bodyPr wrap="square">
            <a:spAutoFit/>
          </a:bodyP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eaLnBrk="1" hangingPunct="1">
              <a:defRPr/>
            </a:pPr>
            <a:r>
              <a:rPr lang="en-US" sz="1600" dirty="0" smtClean="0">
                <a:solidFill>
                  <a:schemeClr val="bg1"/>
                </a:solidFill>
              </a:rPr>
              <a:t>The climber was at an elevation of 10 km</a:t>
            </a:r>
          </a:p>
        </p:txBody>
      </p:sp>
      <p:sp>
        <p:nvSpPr>
          <p:cNvPr id="17422" name="TextBox 11"/>
          <p:cNvSpPr txBox="1">
            <a:spLocks noChangeArrowheads="1"/>
          </p:cNvSpPr>
          <p:nvPr/>
        </p:nvSpPr>
        <p:spPr bwMode="auto">
          <a:xfrm>
            <a:off x="6990347" y="3229736"/>
            <a:ext cx="1792224" cy="830997"/>
          </a:xfrm>
          <a:prstGeom prst="rect">
            <a:avLst/>
          </a:prstGeom>
          <a:solidFill>
            <a:srgbClr val="660033"/>
          </a:solidFill>
          <a:ln/>
        </p:spPr>
        <p:style>
          <a:lnRef idx="0">
            <a:schemeClr val="accent5"/>
          </a:lnRef>
          <a:fillRef idx="3">
            <a:schemeClr val="accent5"/>
          </a:fillRef>
          <a:effectRef idx="3">
            <a:schemeClr val="accent5"/>
          </a:effectRef>
          <a:fontRef idx="minor">
            <a:schemeClr val="lt1"/>
          </a:fontRef>
        </p:style>
        <p:txBody>
          <a:bodyPr>
            <a:spAutoFit/>
          </a:bodyP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eaLnBrk="1" hangingPunct="1">
              <a:defRPr/>
            </a:pPr>
            <a:r>
              <a:rPr lang="en-US" sz="1600" dirty="0" smtClean="0">
                <a:solidFill>
                  <a:schemeClr val="bg1"/>
                </a:solidFill>
              </a:rPr>
              <a:t>Loss of  $3.00 starting from zero</a:t>
            </a:r>
          </a:p>
        </p:txBody>
      </p:sp>
      <p:sp>
        <p:nvSpPr>
          <p:cNvPr id="17423" name="TextBox 12"/>
          <p:cNvSpPr txBox="1">
            <a:spLocks noChangeArrowheads="1"/>
          </p:cNvSpPr>
          <p:nvPr/>
        </p:nvSpPr>
        <p:spPr bwMode="auto">
          <a:xfrm>
            <a:off x="609600" y="3187525"/>
            <a:ext cx="1792224" cy="822960"/>
          </a:xfrm>
          <a:prstGeom prst="rect">
            <a:avLst/>
          </a:prstGeom>
          <a:ln/>
        </p:spPr>
        <p:style>
          <a:lnRef idx="0">
            <a:schemeClr val="accent1"/>
          </a:lnRef>
          <a:fillRef idx="3">
            <a:schemeClr val="accent1"/>
          </a:fillRef>
          <a:effectRef idx="3">
            <a:schemeClr val="accent1"/>
          </a:effectRef>
          <a:fontRef idx="minor">
            <a:schemeClr val="lt1"/>
          </a:fontRef>
        </p:style>
        <p:txBody>
          <a:bodyPr wrap="none">
            <a:spAutoFit/>
          </a:bodyP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eaLnBrk="1" hangingPunct="1">
              <a:defRPr/>
            </a:pPr>
            <a:r>
              <a:rPr lang="en-US" sz="1600" dirty="0" smtClean="0">
                <a:solidFill>
                  <a:schemeClr val="bg1"/>
                </a:solidFill>
              </a:rPr>
              <a:t>2 degrees</a:t>
            </a:r>
          </a:p>
          <a:p>
            <a:pPr eaLnBrk="1" hangingPunct="1">
              <a:defRPr/>
            </a:pPr>
            <a:r>
              <a:rPr lang="en-US" sz="1600" dirty="0" smtClean="0">
                <a:solidFill>
                  <a:schemeClr val="bg1"/>
                </a:solidFill>
              </a:rPr>
              <a:t>above zero</a:t>
            </a:r>
          </a:p>
        </p:txBody>
      </p:sp>
      <p:sp>
        <p:nvSpPr>
          <p:cNvPr id="41" name="TextBox 11"/>
          <p:cNvSpPr txBox="1">
            <a:spLocks noChangeArrowheads="1"/>
          </p:cNvSpPr>
          <p:nvPr/>
        </p:nvSpPr>
        <p:spPr bwMode="auto">
          <a:xfrm>
            <a:off x="7010400" y="3200400"/>
            <a:ext cx="1792224" cy="830997"/>
          </a:xfrm>
          <a:prstGeom prst="rect">
            <a:avLst/>
          </a:prstGeom>
          <a:solidFill>
            <a:srgbClr val="660033"/>
          </a:solidFill>
          <a:ln/>
        </p:spPr>
        <p:style>
          <a:lnRef idx="0">
            <a:schemeClr val="accent5"/>
          </a:lnRef>
          <a:fillRef idx="3">
            <a:schemeClr val="accent5"/>
          </a:fillRef>
          <a:effectRef idx="3">
            <a:schemeClr val="accent5"/>
          </a:effectRef>
          <a:fontRef idx="minor">
            <a:schemeClr val="lt1"/>
          </a:fontRef>
        </p:style>
        <p:txBody>
          <a:bodyPr>
            <a:spAutoFit/>
          </a:bodyP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eaLnBrk="1" hangingPunct="1">
              <a:defRPr/>
            </a:pPr>
            <a:r>
              <a:rPr lang="en-US" sz="1600" dirty="0" smtClean="0">
                <a:solidFill>
                  <a:schemeClr val="bg1"/>
                </a:solidFill>
              </a:rPr>
              <a:t>Loss of  $3.00 starting from zero</a:t>
            </a:r>
          </a:p>
        </p:txBody>
      </p:sp>
      <p:sp>
        <p:nvSpPr>
          <p:cNvPr id="40" name="TextBox 8"/>
          <p:cNvSpPr txBox="1">
            <a:spLocks noChangeArrowheads="1"/>
          </p:cNvSpPr>
          <p:nvPr/>
        </p:nvSpPr>
        <p:spPr bwMode="auto">
          <a:xfrm>
            <a:off x="4910138" y="3219214"/>
            <a:ext cx="1792224" cy="830997"/>
          </a:xfrm>
          <a:prstGeom prst="rect">
            <a:avLst/>
          </a:prstGeom>
          <a:solidFill>
            <a:srgbClr val="002060"/>
          </a:solidFill>
          <a:ln/>
        </p:spPr>
        <p:style>
          <a:lnRef idx="0">
            <a:schemeClr val="accent5"/>
          </a:lnRef>
          <a:fillRef idx="3">
            <a:schemeClr val="accent5"/>
          </a:fillRef>
          <a:effectRef idx="3">
            <a:schemeClr val="accent5"/>
          </a:effectRef>
          <a:fontRef idx="minor">
            <a:schemeClr val="lt1"/>
          </a:fontRef>
        </p:style>
        <p:txBody>
          <a:bodyPr wrap="square">
            <a:spAutoFit/>
          </a:bodyP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eaLnBrk="1" hangingPunct="1">
              <a:defRPr/>
            </a:pPr>
            <a:r>
              <a:rPr lang="en-US" sz="1600" dirty="0" smtClean="0">
                <a:solidFill>
                  <a:schemeClr val="bg1"/>
                </a:solidFill>
              </a:rPr>
              <a:t>Withdrawal of</a:t>
            </a:r>
          </a:p>
          <a:p>
            <a:pPr eaLnBrk="1" hangingPunct="1">
              <a:defRPr/>
            </a:pPr>
            <a:r>
              <a:rPr lang="en-US" sz="1600" dirty="0" smtClean="0">
                <a:solidFill>
                  <a:schemeClr val="bg1"/>
                </a:solidFill>
              </a:rPr>
              <a:t>   $5.00 starting from zero.</a:t>
            </a:r>
          </a:p>
        </p:txBody>
      </p:sp>
      <p:sp>
        <p:nvSpPr>
          <p:cNvPr id="39" name="TextBox 2"/>
          <p:cNvSpPr txBox="1">
            <a:spLocks noChangeArrowheads="1"/>
          </p:cNvSpPr>
          <p:nvPr/>
        </p:nvSpPr>
        <p:spPr bwMode="auto">
          <a:xfrm>
            <a:off x="2722179" y="3192150"/>
            <a:ext cx="1792288" cy="830997"/>
          </a:xfrm>
          <a:prstGeom prst="rect">
            <a:avLst/>
          </a:prstGeom>
          <a:solidFill>
            <a:srgbClr val="FF0000"/>
          </a:solidFill>
          <a:ln/>
          <a:effectLst>
            <a:outerShdw blurRad="50800" dist="38100" dir="5400000" algn="t" rotWithShape="0">
              <a:prstClr val="black">
                <a:alpha val="40000"/>
              </a:prstClr>
            </a:outerShdw>
          </a:effectLst>
        </p:spPr>
        <p:style>
          <a:lnRef idx="0">
            <a:schemeClr val="accent5"/>
          </a:lnRef>
          <a:fillRef idx="3">
            <a:schemeClr val="accent5"/>
          </a:fillRef>
          <a:effectRef idx="3">
            <a:schemeClr val="accent5"/>
          </a:effectRef>
          <a:fontRef idx="minor">
            <a:schemeClr val="lt1"/>
          </a:fontRef>
        </p:style>
        <p:txBody>
          <a:bodyPr wrap="square">
            <a:spAutoFit/>
          </a:bodyP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eaLnBrk="1" hangingPunct="1">
              <a:defRPr/>
            </a:pPr>
            <a:r>
              <a:rPr lang="en-US" sz="1600" dirty="0" smtClean="0">
                <a:solidFill>
                  <a:schemeClr val="bg1"/>
                </a:solidFill>
              </a:rPr>
              <a:t>$6.00 profit starting from zero dollars</a:t>
            </a:r>
          </a:p>
        </p:txBody>
      </p:sp>
      <p:sp>
        <p:nvSpPr>
          <p:cNvPr id="38" name="TextBox 12"/>
          <p:cNvSpPr txBox="1">
            <a:spLocks noChangeArrowheads="1"/>
          </p:cNvSpPr>
          <p:nvPr/>
        </p:nvSpPr>
        <p:spPr bwMode="auto">
          <a:xfrm>
            <a:off x="609600" y="3200400"/>
            <a:ext cx="1792224" cy="822960"/>
          </a:xfrm>
          <a:prstGeom prst="rect">
            <a:avLst/>
          </a:prstGeom>
          <a:ln/>
        </p:spPr>
        <p:style>
          <a:lnRef idx="0">
            <a:schemeClr val="accent1"/>
          </a:lnRef>
          <a:fillRef idx="3">
            <a:schemeClr val="accent1"/>
          </a:fillRef>
          <a:effectRef idx="3">
            <a:schemeClr val="accent1"/>
          </a:effectRef>
          <a:fontRef idx="minor">
            <a:schemeClr val="lt1"/>
          </a:fontRef>
        </p:style>
        <p:txBody>
          <a:bodyPr wrap="none">
            <a:spAutoFit/>
          </a:bodyP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eaLnBrk="1" hangingPunct="1">
              <a:defRPr/>
            </a:pPr>
            <a:r>
              <a:rPr lang="en-US" sz="1600" dirty="0" smtClean="0">
                <a:solidFill>
                  <a:schemeClr val="bg1"/>
                </a:solidFill>
              </a:rPr>
              <a:t>2 degrees</a:t>
            </a:r>
          </a:p>
          <a:p>
            <a:pPr eaLnBrk="1" hangingPunct="1">
              <a:defRPr/>
            </a:pPr>
            <a:r>
              <a:rPr lang="en-US" sz="1600" dirty="0" smtClean="0">
                <a:solidFill>
                  <a:schemeClr val="bg1"/>
                </a:solidFill>
              </a:rPr>
              <a:t>above zero</a:t>
            </a:r>
          </a:p>
        </p:txBody>
      </p:sp>
      <p:sp>
        <p:nvSpPr>
          <p:cNvPr id="37" name="TextBox 6"/>
          <p:cNvSpPr txBox="1">
            <a:spLocks noChangeArrowheads="1"/>
          </p:cNvSpPr>
          <p:nvPr/>
        </p:nvSpPr>
        <p:spPr bwMode="auto">
          <a:xfrm>
            <a:off x="7010400" y="2209800"/>
            <a:ext cx="1792224" cy="830997"/>
          </a:xfrm>
          <a:prstGeom prst="rect">
            <a:avLst/>
          </a:prstGeom>
          <a:solidFill>
            <a:srgbClr val="FF33CC"/>
          </a:solidFill>
          <a:ln/>
        </p:spPr>
        <p:style>
          <a:lnRef idx="0">
            <a:schemeClr val="accent5"/>
          </a:lnRef>
          <a:fillRef idx="3">
            <a:schemeClr val="accent5"/>
          </a:fillRef>
          <a:effectRef idx="3">
            <a:schemeClr val="accent5"/>
          </a:effectRef>
          <a:fontRef idx="minor">
            <a:schemeClr val="lt1"/>
          </a:fontRef>
        </p:style>
        <p:txBody>
          <a:bodyPr wrap="square">
            <a:spAutoFit/>
          </a:bodyP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eaLnBrk="1" hangingPunct="1">
              <a:defRPr/>
            </a:pPr>
            <a:r>
              <a:rPr lang="en-US" sz="1600" dirty="0" smtClean="0">
                <a:solidFill>
                  <a:schemeClr val="bg1"/>
                </a:solidFill>
              </a:rPr>
              <a:t>Deposit of </a:t>
            </a:r>
          </a:p>
          <a:p>
            <a:pPr eaLnBrk="1" hangingPunct="1">
              <a:defRPr/>
            </a:pPr>
            <a:r>
              <a:rPr lang="en-US" sz="1600" dirty="0" smtClean="0">
                <a:solidFill>
                  <a:schemeClr val="bg1"/>
                </a:solidFill>
              </a:rPr>
              <a:t>$4.00 starting from zero</a:t>
            </a:r>
          </a:p>
        </p:txBody>
      </p:sp>
      <p:sp>
        <p:nvSpPr>
          <p:cNvPr id="36" name="TextBox 3"/>
          <p:cNvSpPr txBox="1">
            <a:spLocks noChangeArrowheads="1"/>
          </p:cNvSpPr>
          <p:nvPr/>
        </p:nvSpPr>
        <p:spPr bwMode="auto">
          <a:xfrm>
            <a:off x="4910138" y="2209800"/>
            <a:ext cx="1792224" cy="822960"/>
          </a:xfrm>
          <a:prstGeom prst="rect">
            <a:avLst/>
          </a:prstGeom>
          <a:solidFill>
            <a:srgbClr val="7030A0"/>
          </a:solidFill>
          <a:ln/>
        </p:spPr>
        <p:style>
          <a:lnRef idx="0">
            <a:schemeClr val="accent5"/>
          </a:lnRef>
          <a:fillRef idx="3">
            <a:schemeClr val="accent5"/>
          </a:fillRef>
          <a:effectRef idx="3">
            <a:schemeClr val="accent5"/>
          </a:effectRef>
          <a:fontRef idx="minor">
            <a:schemeClr val="lt1"/>
          </a:fontRef>
        </p:style>
        <p:txBody>
          <a:bodyPr>
            <a:spAutoFit/>
          </a:bodyP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eaLnBrk="1" hangingPunct="1">
              <a:defRPr/>
            </a:pPr>
            <a:r>
              <a:rPr lang="en-US" sz="1600" dirty="0" smtClean="0">
                <a:solidFill>
                  <a:schemeClr val="bg1"/>
                </a:solidFill>
              </a:rPr>
              <a:t>8 feet below </a:t>
            </a:r>
          </a:p>
          <a:p>
            <a:pPr eaLnBrk="1" hangingPunct="1">
              <a:defRPr/>
            </a:pPr>
            <a:r>
              <a:rPr lang="en-US" sz="1600" dirty="0" smtClean="0">
                <a:solidFill>
                  <a:schemeClr val="bg1"/>
                </a:solidFill>
              </a:rPr>
              <a:t>sea level</a:t>
            </a:r>
          </a:p>
        </p:txBody>
      </p:sp>
      <p:sp>
        <p:nvSpPr>
          <p:cNvPr id="35" name="TextBox 10"/>
          <p:cNvSpPr txBox="1">
            <a:spLocks noChangeArrowheads="1"/>
          </p:cNvSpPr>
          <p:nvPr/>
        </p:nvSpPr>
        <p:spPr bwMode="auto">
          <a:xfrm>
            <a:off x="2721038" y="2197440"/>
            <a:ext cx="1792224" cy="830997"/>
          </a:xfrm>
          <a:prstGeom prst="rect">
            <a:avLst/>
          </a:prstGeom>
          <a:ln/>
        </p:spPr>
        <p:style>
          <a:lnRef idx="1">
            <a:schemeClr val="accent4"/>
          </a:lnRef>
          <a:fillRef idx="3">
            <a:schemeClr val="accent4"/>
          </a:fillRef>
          <a:effectRef idx="2">
            <a:schemeClr val="accent4"/>
          </a:effectRef>
          <a:fontRef idx="minor">
            <a:schemeClr val="lt1"/>
          </a:fontRef>
        </p:style>
        <p:txBody>
          <a:bodyPr wrap="square">
            <a:spAutoFit/>
          </a:bodyP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eaLnBrk="1" hangingPunct="1">
              <a:defRPr/>
            </a:pPr>
            <a:r>
              <a:rPr lang="en-US" sz="1600" dirty="0" smtClean="0">
                <a:solidFill>
                  <a:schemeClr val="bg1"/>
                </a:solidFill>
              </a:rPr>
              <a:t>The climber was at an elevation of 10 km</a:t>
            </a:r>
          </a:p>
        </p:txBody>
      </p:sp>
      <p:sp>
        <p:nvSpPr>
          <p:cNvPr id="17416" name="TextBox 1"/>
          <p:cNvSpPr txBox="1">
            <a:spLocks noChangeArrowheads="1"/>
          </p:cNvSpPr>
          <p:nvPr/>
        </p:nvSpPr>
        <p:spPr bwMode="auto">
          <a:xfrm>
            <a:off x="609600" y="2208473"/>
            <a:ext cx="1792224" cy="822960"/>
          </a:xfrm>
          <a:prstGeom prst="rect">
            <a:avLst/>
          </a:prstGeom>
          <a:ln/>
        </p:spPr>
        <p:style>
          <a:lnRef idx="0">
            <a:schemeClr val="accent5"/>
          </a:lnRef>
          <a:fillRef idx="3">
            <a:schemeClr val="accent5"/>
          </a:fillRef>
          <a:effectRef idx="3">
            <a:schemeClr val="accent5"/>
          </a:effectRef>
          <a:fontRef idx="minor">
            <a:schemeClr val="lt1"/>
          </a:fontRef>
        </p:style>
        <p:txBody>
          <a:bodyPr>
            <a:spAutoFit/>
          </a:bodyP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eaLnBrk="1" hangingPunct="1">
              <a:defRPr/>
            </a:pPr>
            <a:r>
              <a:rPr lang="en-US" sz="1600" dirty="0" smtClean="0">
                <a:solidFill>
                  <a:schemeClr val="bg1"/>
                </a:solidFill>
              </a:rPr>
              <a:t>7 degrees </a:t>
            </a:r>
          </a:p>
          <a:p>
            <a:pPr eaLnBrk="1" hangingPunct="1">
              <a:defRPr/>
            </a:pPr>
            <a:r>
              <a:rPr lang="en-US" sz="1600" dirty="0" smtClean="0">
                <a:solidFill>
                  <a:schemeClr val="bg1"/>
                </a:solidFill>
              </a:rPr>
              <a:t>below zero</a:t>
            </a:r>
          </a:p>
        </p:txBody>
      </p:sp>
    </p:spTree>
    <p:extLst>
      <p:ext uri="{BB962C8B-B14F-4D97-AF65-F5344CB8AC3E}">
        <p14:creationId xmlns:p14="http://schemas.microsoft.com/office/powerpoint/2010/main" val="8625384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path" presetSubtype="0" accel="50000" decel="50000" fill="hold" grpId="0" nodeType="clickEffect">
                                  <p:stCondLst>
                                    <p:cond delay="0"/>
                                  </p:stCondLst>
                                  <p:childTnLst>
                                    <p:animMotion origin="layout" path="M -3.33333E-6 -0.01736 L 0.05209 0.19584 " pathEditMode="relative" rAng="0" ptsTypes="AA">
                                      <p:cBhvr>
                                        <p:cTn id="6" dur="2000" fill="hold"/>
                                        <p:tgtEl>
                                          <p:spTgt spid="17416"/>
                                        </p:tgtEl>
                                        <p:attrNameLst>
                                          <p:attrName>ppt_x</p:attrName>
                                          <p:attrName>ppt_y</p:attrName>
                                        </p:attrNameLst>
                                      </p:cBhvr>
                                      <p:rCtr x="2604" y="10648"/>
                                    </p:animMotion>
                                  </p:childTnLst>
                                </p:cTn>
                              </p:par>
                              <p:par>
                                <p:cTn id="7" presetID="10" presetClass="exit" presetSubtype="0" fill="hold" grpId="1" nodeType="withEffect">
                                  <p:stCondLst>
                                    <p:cond delay="1500"/>
                                  </p:stCondLst>
                                  <p:childTnLst>
                                    <p:animEffect transition="out" filter="fade">
                                      <p:cBhvr>
                                        <p:cTn id="8" dur="500"/>
                                        <p:tgtEl>
                                          <p:spTgt spid="17416"/>
                                        </p:tgtEl>
                                      </p:cBhvr>
                                    </p:animEffect>
                                    <p:set>
                                      <p:cBhvr>
                                        <p:cTn id="9" dur="1" fill="hold">
                                          <p:stCondLst>
                                            <p:cond delay="499"/>
                                          </p:stCondLst>
                                        </p:cTn>
                                        <p:tgtEl>
                                          <p:spTgt spid="17416"/>
                                        </p:tgtEl>
                                        <p:attrNameLst>
                                          <p:attrName>style.visibility</p:attrName>
                                        </p:attrNameLst>
                                      </p:cBhvr>
                                      <p:to>
                                        <p:strVal val="hidden"/>
                                      </p:to>
                                    </p:set>
                                  </p:childTnLst>
                                </p:cTn>
                              </p:par>
                              <p:par>
                                <p:cTn id="10" presetID="6" presetClass="emph" presetSubtype="0" fill="hold" grpId="2" nodeType="withEffect">
                                  <p:stCondLst>
                                    <p:cond delay="0"/>
                                  </p:stCondLst>
                                  <p:childTnLst>
                                    <p:animScale>
                                      <p:cBhvr>
                                        <p:cTn id="11" dur="2000" fill="hold"/>
                                        <p:tgtEl>
                                          <p:spTgt spid="17416"/>
                                        </p:tgtEl>
                                      </p:cBhvr>
                                      <p:by x="50000" y="50000"/>
                                    </p:animScale>
                                  </p:childTnLst>
                                </p:cTn>
                              </p:par>
                              <p:par>
                                <p:cTn id="12" presetID="10" presetClass="entr" presetSubtype="0" fill="hold" grpId="0" nodeType="withEffect">
                                  <p:stCondLst>
                                    <p:cond delay="1500"/>
                                  </p:stCondLst>
                                  <p:childTnLst>
                                    <p:set>
                                      <p:cBhvr>
                                        <p:cTn id="13" dur="1" fill="hold">
                                          <p:stCondLst>
                                            <p:cond delay="0"/>
                                          </p:stCondLst>
                                        </p:cTn>
                                        <p:tgtEl>
                                          <p:spTgt spid="3"/>
                                        </p:tgtEl>
                                        <p:attrNameLst>
                                          <p:attrName>style.visibility</p:attrName>
                                        </p:attrNameLst>
                                      </p:cBhvr>
                                      <p:to>
                                        <p:strVal val="visible"/>
                                      </p:to>
                                    </p:set>
                                    <p:animEffect transition="in" filter="fade">
                                      <p:cBhvr>
                                        <p:cTn id="14" dur="500"/>
                                        <p:tgtEl>
                                          <p:spTgt spid="3"/>
                                        </p:tgtEl>
                                      </p:cBhvr>
                                    </p:animEffect>
                                  </p:childTnLst>
                                </p:cTn>
                              </p:par>
                            </p:childTnLst>
                          </p:cTn>
                        </p:par>
                      </p:childTnLst>
                    </p:cTn>
                  </p:par>
                  <p:par>
                    <p:cTn id="15" fill="hold">
                      <p:stCondLst>
                        <p:cond delay="indefinite"/>
                      </p:stCondLst>
                      <p:childTnLst>
                        <p:par>
                          <p:cTn id="16" fill="hold">
                            <p:stCondLst>
                              <p:cond delay="0"/>
                            </p:stCondLst>
                            <p:childTnLst>
                              <p:par>
                                <p:cTn id="17" presetID="42" presetClass="path" presetSubtype="0" accel="50000" decel="50000" fill="hold" grpId="0" nodeType="clickEffect">
                                  <p:stCondLst>
                                    <p:cond delay="0"/>
                                  </p:stCondLst>
                                  <p:childTnLst>
                                    <p:animMotion origin="layout" path="M 3.88889E-6 1.48148E-6 L 0.44618 0.20787 " pathEditMode="relative" rAng="0" ptsTypes="AA">
                                      <p:cBhvr>
                                        <p:cTn id="18" dur="2000" fill="hold"/>
                                        <p:tgtEl>
                                          <p:spTgt spid="35"/>
                                        </p:tgtEl>
                                        <p:attrNameLst>
                                          <p:attrName>ppt_x</p:attrName>
                                          <p:attrName>ppt_y</p:attrName>
                                        </p:attrNameLst>
                                      </p:cBhvr>
                                      <p:rCtr x="22309" y="10394"/>
                                    </p:animMotion>
                                  </p:childTnLst>
                                </p:cTn>
                              </p:par>
                              <p:par>
                                <p:cTn id="19" presetID="10" presetClass="exit" presetSubtype="0" fill="hold" grpId="1" nodeType="withEffect">
                                  <p:stCondLst>
                                    <p:cond delay="1500"/>
                                  </p:stCondLst>
                                  <p:childTnLst>
                                    <p:animEffect transition="out" filter="fade">
                                      <p:cBhvr>
                                        <p:cTn id="20" dur="500"/>
                                        <p:tgtEl>
                                          <p:spTgt spid="35"/>
                                        </p:tgtEl>
                                      </p:cBhvr>
                                    </p:animEffect>
                                    <p:set>
                                      <p:cBhvr>
                                        <p:cTn id="21" dur="1" fill="hold">
                                          <p:stCondLst>
                                            <p:cond delay="499"/>
                                          </p:stCondLst>
                                        </p:cTn>
                                        <p:tgtEl>
                                          <p:spTgt spid="35"/>
                                        </p:tgtEl>
                                        <p:attrNameLst>
                                          <p:attrName>style.visibility</p:attrName>
                                        </p:attrNameLst>
                                      </p:cBhvr>
                                      <p:to>
                                        <p:strVal val="hidden"/>
                                      </p:to>
                                    </p:set>
                                  </p:childTnLst>
                                </p:cTn>
                              </p:par>
                              <p:par>
                                <p:cTn id="22" presetID="6" presetClass="emph" presetSubtype="0" fill="hold" grpId="2" nodeType="withEffect">
                                  <p:stCondLst>
                                    <p:cond delay="0"/>
                                  </p:stCondLst>
                                  <p:childTnLst>
                                    <p:animScale>
                                      <p:cBhvr>
                                        <p:cTn id="23" dur="2000" fill="hold"/>
                                        <p:tgtEl>
                                          <p:spTgt spid="35"/>
                                        </p:tgtEl>
                                      </p:cBhvr>
                                      <p:by x="50000" y="50000"/>
                                    </p:animScale>
                                  </p:childTnLst>
                                </p:cTn>
                              </p:par>
                              <p:par>
                                <p:cTn id="24" presetID="10" presetClass="entr" presetSubtype="0" fill="hold" grpId="0" nodeType="withEffect">
                                  <p:stCondLst>
                                    <p:cond delay="1500"/>
                                  </p:stCondLst>
                                  <p:childTnLst>
                                    <p:set>
                                      <p:cBhvr>
                                        <p:cTn id="25" dur="1" fill="hold">
                                          <p:stCondLst>
                                            <p:cond delay="0"/>
                                          </p:stCondLst>
                                        </p:cTn>
                                        <p:tgtEl>
                                          <p:spTgt spid="33"/>
                                        </p:tgtEl>
                                        <p:attrNameLst>
                                          <p:attrName>style.visibility</p:attrName>
                                        </p:attrNameLst>
                                      </p:cBhvr>
                                      <p:to>
                                        <p:strVal val="visible"/>
                                      </p:to>
                                    </p:set>
                                    <p:animEffect transition="in" filter="fade">
                                      <p:cBhvr>
                                        <p:cTn id="26" dur="500"/>
                                        <p:tgtEl>
                                          <p:spTgt spid="33"/>
                                        </p:tgtEl>
                                      </p:cBhvr>
                                    </p:animEffect>
                                  </p:childTnLst>
                                </p:cTn>
                              </p:par>
                            </p:childTnLst>
                          </p:cTn>
                        </p:par>
                      </p:childTnLst>
                    </p:cTn>
                  </p:par>
                  <p:par>
                    <p:cTn id="27" fill="hold">
                      <p:stCondLst>
                        <p:cond delay="indefinite"/>
                      </p:stCondLst>
                      <p:childTnLst>
                        <p:par>
                          <p:cTn id="28" fill="hold">
                            <p:stCondLst>
                              <p:cond delay="0"/>
                            </p:stCondLst>
                            <p:childTnLst>
                              <p:par>
                                <p:cTn id="29" presetID="42" presetClass="path" presetSubtype="0" accel="50000" decel="50000" fill="hold" grpId="0" nodeType="clickEffect">
                                  <p:stCondLst>
                                    <p:cond delay="0"/>
                                  </p:stCondLst>
                                  <p:childTnLst>
                                    <p:animMotion origin="layout" path="M 4.16667E-6 4.07407E-6 L -0.39323 0.21782 " pathEditMode="relative" rAng="0" ptsTypes="AA">
                                      <p:cBhvr>
                                        <p:cTn id="30" dur="2000" fill="hold"/>
                                        <p:tgtEl>
                                          <p:spTgt spid="36"/>
                                        </p:tgtEl>
                                        <p:attrNameLst>
                                          <p:attrName>ppt_x</p:attrName>
                                          <p:attrName>ppt_y</p:attrName>
                                        </p:attrNameLst>
                                      </p:cBhvr>
                                      <p:rCtr x="-19670" y="10880"/>
                                    </p:animMotion>
                                  </p:childTnLst>
                                </p:cTn>
                              </p:par>
                              <p:par>
                                <p:cTn id="31" presetID="10" presetClass="exit" presetSubtype="0" fill="hold" grpId="1" nodeType="withEffect">
                                  <p:stCondLst>
                                    <p:cond delay="1500"/>
                                  </p:stCondLst>
                                  <p:childTnLst>
                                    <p:animEffect transition="out" filter="fade">
                                      <p:cBhvr>
                                        <p:cTn id="32" dur="500"/>
                                        <p:tgtEl>
                                          <p:spTgt spid="36"/>
                                        </p:tgtEl>
                                      </p:cBhvr>
                                    </p:animEffect>
                                    <p:set>
                                      <p:cBhvr>
                                        <p:cTn id="33" dur="1" fill="hold">
                                          <p:stCondLst>
                                            <p:cond delay="499"/>
                                          </p:stCondLst>
                                        </p:cTn>
                                        <p:tgtEl>
                                          <p:spTgt spid="36"/>
                                        </p:tgtEl>
                                        <p:attrNameLst>
                                          <p:attrName>style.visibility</p:attrName>
                                        </p:attrNameLst>
                                      </p:cBhvr>
                                      <p:to>
                                        <p:strVal val="hidden"/>
                                      </p:to>
                                    </p:set>
                                  </p:childTnLst>
                                </p:cTn>
                              </p:par>
                              <p:par>
                                <p:cTn id="34" presetID="6" presetClass="emph" presetSubtype="0" fill="hold" grpId="2" nodeType="withEffect">
                                  <p:stCondLst>
                                    <p:cond delay="0"/>
                                  </p:stCondLst>
                                  <p:childTnLst>
                                    <p:animScale>
                                      <p:cBhvr>
                                        <p:cTn id="35" dur="2000" fill="hold"/>
                                        <p:tgtEl>
                                          <p:spTgt spid="36"/>
                                        </p:tgtEl>
                                      </p:cBhvr>
                                      <p:by x="50000" y="50000"/>
                                    </p:animScale>
                                  </p:childTnLst>
                                </p:cTn>
                              </p:par>
                              <p:par>
                                <p:cTn id="36" presetID="10" presetClass="entr" presetSubtype="0" fill="hold" grpId="0" nodeType="withEffect">
                                  <p:stCondLst>
                                    <p:cond delay="1500"/>
                                  </p:stCondLst>
                                  <p:childTnLst>
                                    <p:set>
                                      <p:cBhvr>
                                        <p:cTn id="37" dur="1" fill="hold">
                                          <p:stCondLst>
                                            <p:cond delay="0"/>
                                          </p:stCondLst>
                                        </p:cTn>
                                        <p:tgtEl>
                                          <p:spTgt spid="32"/>
                                        </p:tgtEl>
                                        <p:attrNameLst>
                                          <p:attrName>style.visibility</p:attrName>
                                        </p:attrNameLst>
                                      </p:cBhvr>
                                      <p:to>
                                        <p:strVal val="visible"/>
                                      </p:to>
                                    </p:set>
                                    <p:animEffect transition="in" filter="fade">
                                      <p:cBhvr>
                                        <p:cTn id="38" dur="500"/>
                                        <p:tgtEl>
                                          <p:spTgt spid="32"/>
                                        </p:tgtEl>
                                      </p:cBhvr>
                                    </p:animEffect>
                                  </p:childTnLst>
                                </p:cTn>
                              </p:par>
                            </p:childTnLst>
                          </p:cTn>
                        </p:par>
                      </p:childTnLst>
                    </p:cTn>
                  </p:par>
                  <p:par>
                    <p:cTn id="39" fill="hold">
                      <p:stCondLst>
                        <p:cond delay="indefinite"/>
                      </p:stCondLst>
                      <p:childTnLst>
                        <p:par>
                          <p:cTn id="40" fill="hold">
                            <p:stCondLst>
                              <p:cond delay="0"/>
                            </p:stCondLst>
                            <p:childTnLst>
                              <p:par>
                                <p:cTn id="41" presetID="42" presetClass="path" presetSubtype="0" accel="50000" decel="50000" fill="hold" grpId="0" nodeType="clickEffect">
                                  <p:stCondLst>
                                    <p:cond delay="0"/>
                                  </p:stCondLst>
                                  <p:childTnLst>
                                    <p:animMotion origin="layout" path="M 1.11022E-16 -2.22222E-6 L -0.18333 0.24445 " pathEditMode="relative" rAng="0" ptsTypes="AA">
                                      <p:cBhvr>
                                        <p:cTn id="42" dur="2000" fill="hold"/>
                                        <p:tgtEl>
                                          <p:spTgt spid="37"/>
                                        </p:tgtEl>
                                        <p:attrNameLst>
                                          <p:attrName>ppt_x</p:attrName>
                                          <p:attrName>ppt_y</p:attrName>
                                        </p:attrNameLst>
                                      </p:cBhvr>
                                      <p:rCtr x="-9167" y="12222"/>
                                    </p:animMotion>
                                  </p:childTnLst>
                                </p:cTn>
                              </p:par>
                              <p:par>
                                <p:cTn id="43" presetID="10" presetClass="exit" presetSubtype="0" fill="hold" grpId="1" nodeType="withEffect">
                                  <p:stCondLst>
                                    <p:cond delay="1500"/>
                                  </p:stCondLst>
                                  <p:childTnLst>
                                    <p:animEffect transition="out" filter="fade">
                                      <p:cBhvr>
                                        <p:cTn id="44" dur="500"/>
                                        <p:tgtEl>
                                          <p:spTgt spid="37"/>
                                        </p:tgtEl>
                                      </p:cBhvr>
                                    </p:animEffect>
                                    <p:set>
                                      <p:cBhvr>
                                        <p:cTn id="45" dur="1" fill="hold">
                                          <p:stCondLst>
                                            <p:cond delay="499"/>
                                          </p:stCondLst>
                                        </p:cTn>
                                        <p:tgtEl>
                                          <p:spTgt spid="37"/>
                                        </p:tgtEl>
                                        <p:attrNameLst>
                                          <p:attrName>style.visibility</p:attrName>
                                        </p:attrNameLst>
                                      </p:cBhvr>
                                      <p:to>
                                        <p:strVal val="hidden"/>
                                      </p:to>
                                    </p:set>
                                  </p:childTnLst>
                                </p:cTn>
                              </p:par>
                              <p:par>
                                <p:cTn id="46" presetID="6" presetClass="emph" presetSubtype="0" fill="hold" grpId="2" nodeType="withEffect">
                                  <p:stCondLst>
                                    <p:cond delay="0"/>
                                  </p:stCondLst>
                                  <p:childTnLst>
                                    <p:animScale>
                                      <p:cBhvr>
                                        <p:cTn id="47" dur="2000" fill="hold"/>
                                        <p:tgtEl>
                                          <p:spTgt spid="37"/>
                                        </p:tgtEl>
                                      </p:cBhvr>
                                      <p:by x="50000" y="50000"/>
                                    </p:animScale>
                                  </p:childTnLst>
                                </p:cTn>
                              </p:par>
                              <p:par>
                                <p:cTn id="48" presetID="10" presetClass="entr" presetSubtype="0" fill="hold" grpId="0" nodeType="withEffect">
                                  <p:stCondLst>
                                    <p:cond delay="1500"/>
                                  </p:stCondLst>
                                  <p:childTnLst>
                                    <p:set>
                                      <p:cBhvr>
                                        <p:cTn id="49" dur="1" fill="hold">
                                          <p:stCondLst>
                                            <p:cond delay="0"/>
                                          </p:stCondLst>
                                        </p:cTn>
                                        <p:tgtEl>
                                          <p:spTgt spid="31"/>
                                        </p:tgtEl>
                                        <p:attrNameLst>
                                          <p:attrName>style.visibility</p:attrName>
                                        </p:attrNameLst>
                                      </p:cBhvr>
                                      <p:to>
                                        <p:strVal val="visible"/>
                                      </p:to>
                                    </p:set>
                                    <p:animEffect transition="in" filter="fade">
                                      <p:cBhvr>
                                        <p:cTn id="50" dur="500"/>
                                        <p:tgtEl>
                                          <p:spTgt spid="31"/>
                                        </p:tgtEl>
                                      </p:cBhvr>
                                    </p:animEffect>
                                  </p:childTnLst>
                                </p:cTn>
                              </p:par>
                            </p:childTnLst>
                          </p:cTn>
                        </p:par>
                      </p:childTnLst>
                    </p:cTn>
                  </p:par>
                  <p:par>
                    <p:cTn id="51" fill="hold">
                      <p:stCondLst>
                        <p:cond delay="indefinite"/>
                      </p:stCondLst>
                      <p:childTnLst>
                        <p:par>
                          <p:cTn id="52" fill="hold">
                            <p:stCondLst>
                              <p:cond delay="0"/>
                            </p:stCondLst>
                            <p:childTnLst>
                              <p:par>
                                <p:cTn id="53" presetID="42" presetClass="path" presetSubtype="0" accel="50000" decel="50000" fill="hold" grpId="0" nodeType="clickEffect">
                                  <p:stCondLst>
                                    <p:cond delay="0"/>
                                  </p:stCondLst>
                                  <p:childTnLst>
                                    <p:animMotion origin="layout" path="M 3.33333E-6 -3.33333E-6 L 0.36875 0.08449 " pathEditMode="relative" rAng="0" ptsTypes="AA">
                                      <p:cBhvr>
                                        <p:cTn id="54" dur="2000" fill="hold"/>
                                        <p:tgtEl>
                                          <p:spTgt spid="38"/>
                                        </p:tgtEl>
                                        <p:attrNameLst>
                                          <p:attrName>ppt_x</p:attrName>
                                          <p:attrName>ppt_y</p:attrName>
                                        </p:attrNameLst>
                                      </p:cBhvr>
                                      <p:rCtr x="18438" y="4213"/>
                                    </p:animMotion>
                                  </p:childTnLst>
                                </p:cTn>
                              </p:par>
                              <p:par>
                                <p:cTn id="55" presetID="10" presetClass="exit" presetSubtype="0" fill="hold" grpId="1" nodeType="withEffect">
                                  <p:stCondLst>
                                    <p:cond delay="1500"/>
                                  </p:stCondLst>
                                  <p:childTnLst>
                                    <p:animEffect transition="out" filter="fade">
                                      <p:cBhvr>
                                        <p:cTn id="56" dur="500"/>
                                        <p:tgtEl>
                                          <p:spTgt spid="38"/>
                                        </p:tgtEl>
                                      </p:cBhvr>
                                    </p:animEffect>
                                    <p:set>
                                      <p:cBhvr>
                                        <p:cTn id="57" dur="1" fill="hold">
                                          <p:stCondLst>
                                            <p:cond delay="499"/>
                                          </p:stCondLst>
                                        </p:cTn>
                                        <p:tgtEl>
                                          <p:spTgt spid="38"/>
                                        </p:tgtEl>
                                        <p:attrNameLst>
                                          <p:attrName>style.visibility</p:attrName>
                                        </p:attrNameLst>
                                      </p:cBhvr>
                                      <p:to>
                                        <p:strVal val="hidden"/>
                                      </p:to>
                                    </p:set>
                                  </p:childTnLst>
                                </p:cTn>
                              </p:par>
                              <p:par>
                                <p:cTn id="58" presetID="6" presetClass="emph" presetSubtype="0" fill="hold" grpId="2" nodeType="withEffect">
                                  <p:stCondLst>
                                    <p:cond delay="0"/>
                                  </p:stCondLst>
                                  <p:childTnLst>
                                    <p:animScale>
                                      <p:cBhvr>
                                        <p:cTn id="59" dur="2000" fill="hold"/>
                                        <p:tgtEl>
                                          <p:spTgt spid="38"/>
                                        </p:tgtEl>
                                      </p:cBhvr>
                                      <p:by x="50000" y="50000"/>
                                    </p:animScale>
                                  </p:childTnLst>
                                </p:cTn>
                              </p:par>
                              <p:par>
                                <p:cTn id="60" presetID="10" presetClass="entr" presetSubtype="0" fill="hold" grpId="0" nodeType="withEffect">
                                  <p:stCondLst>
                                    <p:cond delay="1500"/>
                                  </p:stCondLst>
                                  <p:childTnLst>
                                    <p:set>
                                      <p:cBhvr>
                                        <p:cTn id="61" dur="1" fill="hold">
                                          <p:stCondLst>
                                            <p:cond delay="0"/>
                                          </p:stCondLst>
                                        </p:cTn>
                                        <p:tgtEl>
                                          <p:spTgt spid="30"/>
                                        </p:tgtEl>
                                        <p:attrNameLst>
                                          <p:attrName>style.visibility</p:attrName>
                                        </p:attrNameLst>
                                      </p:cBhvr>
                                      <p:to>
                                        <p:strVal val="visible"/>
                                      </p:to>
                                    </p:set>
                                    <p:animEffect transition="in" filter="fade">
                                      <p:cBhvr>
                                        <p:cTn id="62" dur="500"/>
                                        <p:tgtEl>
                                          <p:spTgt spid="30"/>
                                        </p:tgtEl>
                                      </p:cBhvr>
                                    </p:animEffect>
                                  </p:childTnLst>
                                </p:cTn>
                              </p:par>
                            </p:childTnLst>
                          </p:cTn>
                        </p:par>
                      </p:childTnLst>
                    </p:cTn>
                  </p:par>
                  <p:par>
                    <p:cTn id="63" fill="hold">
                      <p:stCondLst>
                        <p:cond delay="indefinite"/>
                      </p:stCondLst>
                      <p:childTnLst>
                        <p:par>
                          <p:cTn id="64" fill="hold">
                            <p:stCondLst>
                              <p:cond delay="0"/>
                            </p:stCondLst>
                            <p:childTnLst>
                              <p:par>
                                <p:cTn id="65" presetID="42" presetClass="path" presetSubtype="0" accel="50000" decel="50000" fill="hold" grpId="0" nodeType="clickEffect">
                                  <p:stCondLst>
                                    <p:cond delay="0"/>
                                  </p:stCondLst>
                                  <p:childTnLst>
                                    <p:animMotion origin="layout" path="M 2.77778E-7 4.07407E-6 L 0.27934 0.08518 " pathEditMode="relative" rAng="0" ptsTypes="AA">
                                      <p:cBhvr>
                                        <p:cTn id="66" dur="2000" fill="hold"/>
                                        <p:tgtEl>
                                          <p:spTgt spid="39"/>
                                        </p:tgtEl>
                                        <p:attrNameLst>
                                          <p:attrName>ppt_x</p:attrName>
                                          <p:attrName>ppt_y</p:attrName>
                                        </p:attrNameLst>
                                      </p:cBhvr>
                                      <p:rCtr x="13958" y="4259"/>
                                    </p:animMotion>
                                  </p:childTnLst>
                                </p:cTn>
                              </p:par>
                              <p:par>
                                <p:cTn id="67" presetID="10" presetClass="exit" presetSubtype="0" fill="hold" grpId="1" nodeType="withEffect">
                                  <p:stCondLst>
                                    <p:cond delay="1500"/>
                                  </p:stCondLst>
                                  <p:childTnLst>
                                    <p:animEffect transition="out" filter="fade">
                                      <p:cBhvr>
                                        <p:cTn id="68" dur="500"/>
                                        <p:tgtEl>
                                          <p:spTgt spid="39"/>
                                        </p:tgtEl>
                                      </p:cBhvr>
                                    </p:animEffect>
                                    <p:set>
                                      <p:cBhvr>
                                        <p:cTn id="69" dur="1" fill="hold">
                                          <p:stCondLst>
                                            <p:cond delay="499"/>
                                          </p:stCondLst>
                                        </p:cTn>
                                        <p:tgtEl>
                                          <p:spTgt spid="39"/>
                                        </p:tgtEl>
                                        <p:attrNameLst>
                                          <p:attrName>style.visibility</p:attrName>
                                        </p:attrNameLst>
                                      </p:cBhvr>
                                      <p:to>
                                        <p:strVal val="hidden"/>
                                      </p:to>
                                    </p:set>
                                  </p:childTnLst>
                                </p:cTn>
                              </p:par>
                              <p:par>
                                <p:cTn id="70" presetID="6" presetClass="emph" presetSubtype="0" fill="hold" grpId="2" nodeType="withEffect">
                                  <p:stCondLst>
                                    <p:cond delay="0"/>
                                  </p:stCondLst>
                                  <p:childTnLst>
                                    <p:animScale>
                                      <p:cBhvr>
                                        <p:cTn id="71" dur="2000" fill="hold"/>
                                        <p:tgtEl>
                                          <p:spTgt spid="39"/>
                                        </p:tgtEl>
                                      </p:cBhvr>
                                      <p:by x="50000" y="50000"/>
                                    </p:animScale>
                                  </p:childTnLst>
                                </p:cTn>
                              </p:par>
                              <p:par>
                                <p:cTn id="72" presetID="10" presetClass="entr" presetSubtype="0" fill="hold" grpId="0" nodeType="withEffect">
                                  <p:stCondLst>
                                    <p:cond delay="1400"/>
                                  </p:stCondLst>
                                  <p:childTnLst>
                                    <p:set>
                                      <p:cBhvr>
                                        <p:cTn id="73" dur="1" fill="hold">
                                          <p:stCondLst>
                                            <p:cond delay="0"/>
                                          </p:stCondLst>
                                        </p:cTn>
                                        <p:tgtEl>
                                          <p:spTgt spid="29"/>
                                        </p:tgtEl>
                                        <p:attrNameLst>
                                          <p:attrName>style.visibility</p:attrName>
                                        </p:attrNameLst>
                                      </p:cBhvr>
                                      <p:to>
                                        <p:strVal val="visible"/>
                                      </p:to>
                                    </p:set>
                                    <p:animEffect transition="in" filter="fade">
                                      <p:cBhvr>
                                        <p:cTn id="74" dur="500"/>
                                        <p:tgtEl>
                                          <p:spTgt spid="29"/>
                                        </p:tgtEl>
                                      </p:cBhvr>
                                    </p:animEffect>
                                  </p:childTnLst>
                                </p:cTn>
                              </p:par>
                            </p:childTnLst>
                          </p:cTn>
                        </p:par>
                      </p:childTnLst>
                    </p:cTn>
                  </p:par>
                  <p:par>
                    <p:cTn id="75" fill="hold">
                      <p:stCondLst>
                        <p:cond delay="indefinite"/>
                      </p:stCondLst>
                      <p:childTnLst>
                        <p:par>
                          <p:cTn id="76" fill="hold">
                            <p:stCondLst>
                              <p:cond delay="0"/>
                            </p:stCondLst>
                            <p:childTnLst>
                              <p:par>
                                <p:cTn id="77" presetID="42" presetClass="path" presetSubtype="0" accel="50000" decel="50000" fill="hold" grpId="0" nodeType="clickEffect">
                                  <p:stCondLst>
                                    <p:cond delay="0"/>
                                  </p:stCondLst>
                                  <p:childTnLst>
                                    <p:animMotion origin="layout" path="M -2.5E-6 -3.33333E-6 L -0.25989 0.05903 " pathEditMode="relative" rAng="0" ptsTypes="AA">
                                      <p:cBhvr>
                                        <p:cTn id="78" dur="2000" fill="hold"/>
                                        <p:tgtEl>
                                          <p:spTgt spid="40"/>
                                        </p:tgtEl>
                                        <p:attrNameLst>
                                          <p:attrName>ppt_x</p:attrName>
                                          <p:attrName>ppt_y</p:attrName>
                                        </p:attrNameLst>
                                      </p:cBhvr>
                                      <p:rCtr x="-13003" y="2940"/>
                                    </p:animMotion>
                                  </p:childTnLst>
                                </p:cTn>
                              </p:par>
                              <p:par>
                                <p:cTn id="79" presetID="10" presetClass="exit" presetSubtype="0" fill="hold" grpId="1" nodeType="withEffect">
                                  <p:stCondLst>
                                    <p:cond delay="1500"/>
                                  </p:stCondLst>
                                  <p:childTnLst>
                                    <p:animEffect transition="out" filter="fade">
                                      <p:cBhvr>
                                        <p:cTn id="80" dur="500"/>
                                        <p:tgtEl>
                                          <p:spTgt spid="40"/>
                                        </p:tgtEl>
                                      </p:cBhvr>
                                    </p:animEffect>
                                    <p:set>
                                      <p:cBhvr>
                                        <p:cTn id="81" dur="1" fill="hold">
                                          <p:stCondLst>
                                            <p:cond delay="499"/>
                                          </p:stCondLst>
                                        </p:cTn>
                                        <p:tgtEl>
                                          <p:spTgt spid="40"/>
                                        </p:tgtEl>
                                        <p:attrNameLst>
                                          <p:attrName>style.visibility</p:attrName>
                                        </p:attrNameLst>
                                      </p:cBhvr>
                                      <p:to>
                                        <p:strVal val="hidden"/>
                                      </p:to>
                                    </p:set>
                                  </p:childTnLst>
                                </p:cTn>
                              </p:par>
                              <p:par>
                                <p:cTn id="82" presetID="6" presetClass="emph" presetSubtype="0" fill="hold" grpId="2" nodeType="withEffect">
                                  <p:stCondLst>
                                    <p:cond delay="0"/>
                                  </p:stCondLst>
                                  <p:childTnLst>
                                    <p:animScale>
                                      <p:cBhvr>
                                        <p:cTn id="83" dur="2000" fill="hold"/>
                                        <p:tgtEl>
                                          <p:spTgt spid="40"/>
                                        </p:tgtEl>
                                      </p:cBhvr>
                                      <p:by x="50000" y="50000"/>
                                    </p:animScale>
                                  </p:childTnLst>
                                </p:cTn>
                              </p:par>
                              <p:par>
                                <p:cTn id="84" presetID="10" presetClass="entr" presetSubtype="0" fill="hold" grpId="0" nodeType="withEffect">
                                  <p:stCondLst>
                                    <p:cond delay="1500"/>
                                  </p:stCondLst>
                                  <p:childTnLst>
                                    <p:set>
                                      <p:cBhvr>
                                        <p:cTn id="85" dur="1" fill="hold">
                                          <p:stCondLst>
                                            <p:cond delay="0"/>
                                          </p:stCondLst>
                                        </p:cTn>
                                        <p:tgtEl>
                                          <p:spTgt spid="28"/>
                                        </p:tgtEl>
                                        <p:attrNameLst>
                                          <p:attrName>style.visibility</p:attrName>
                                        </p:attrNameLst>
                                      </p:cBhvr>
                                      <p:to>
                                        <p:strVal val="visible"/>
                                      </p:to>
                                    </p:set>
                                    <p:animEffect transition="in" filter="fade">
                                      <p:cBhvr>
                                        <p:cTn id="86" dur="500"/>
                                        <p:tgtEl>
                                          <p:spTgt spid="28"/>
                                        </p:tgtEl>
                                      </p:cBhvr>
                                    </p:animEffect>
                                  </p:childTnLst>
                                </p:cTn>
                              </p:par>
                            </p:childTnLst>
                          </p:cTn>
                        </p:par>
                      </p:childTnLst>
                    </p:cTn>
                  </p:par>
                  <p:par>
                    <p:cTn id="87" fill="hold">
                      <p:stCondLst>
                        <p:cond delay="indefinite"/>
                      </p:stCondLst>
                      <p:childTnLst>
                        <p:par>
                          <p:cTn id="88" fill="hold">
                            <p:stCondLst>
                              <p:cond delay="0"/>
                            </p:stCondLst>
                            <p:childTnLst>
                              <p:par>
                                <p:cTn id="89" presetID="42" presetClass="path" presetSubtype="0" accel="50000" decel="50000" fill="hold" grpId="0" nodeType="clickEffect">
                                  <p:stCondLst>
                                    <p:cond delay="0"/>
                                  </p:stCondLst>
                                  <p:childTnLst>
                                    <p:animMotion origin="layout" path="M -0.02291 0.00625 L -0.42916 0.09028 " pathEditMode="relative" rAng="0" ptsTypes="AA">
                                      <p:cBhvr>
                                        <p:cTn id="90" dur="2000" fill="hold"/>
                                        <p:tgtEl>
                                          <p:spTgt spid="41"/>
                                        </p:tgtEl>
                                        <p:attrNameLst>
                                          <p:attrName>ppt_x</p:attrName>
                                          <p:attrName>ppt_y</p:attrName>
                                        </p:attrNameLst>
                                      </p:cBhvr>
                                      <p:rCtr x="-20313" y="4190"/>
                                    </p:animMotion>
                                  </p:childTnLst>
                                </p:cTn>
                              </p:par>
                              <p:par>
                                <p:cTn id="91" presetID="10" presetClass="exit" presetSubtype="0" fill="hold" grpId="1" nodeType="withEffect">
                                  <p:stCondLst>
                                    <p:cond delay="1500"/>
                                  </p:stCondLst>
                                  <p:childTnLst>
                                    <p:animEffect transition="out" filter="fade">
                                      <p:cBhvr>
                                        <p:cTn id="92" dur="500"/>
                                        <p:tgtEl>
                                          <p:spTgt spid="41"/>
                                        </p:tgtEl>
                                      </p:cBhvr>
                                    </p:animEffect>
                                    <p:set>
                                      <p:cBhvr>
                                        <p:cTn id="93" dur="1" fill="hold">
                                          <p:stCondLst>
                                            <p:cond delay="499"/>
                                          </p:stCondLst>
                                        </p:cTn>
                                        <p:tgtEl>
                                          <p:spTgt spid="41"/>
                                        </p:tgtEl>
                                        <p:attrNameLst>
                                          <p:attrName>style.visibility</p:attrName>
                                        </p:attrNameLst>
                                      </p:cBhvr>
                                      <p:to>
                                        <p:strVal val="hidden"/>
                                      </p:to>
                                    </p:set>
                                  </p:childTnLst>
                                </p:cTn>
                              </p:par>
                              <p:par>
                                <p:cTn id="94" presetID="6" presetClass="emph" presetSubtype="0" fill="hold" grpId="2" nodeType="withEffect">
                                  <p:stCondLst>
                                    <p:cond delay="0"/>
                                  </p:stCondLst>
                                  <p:childTnLst>
                                    <p:animScale>
                                      <p:cBhvr>
                                        <p:cTn id="95" dur="2000" fill="hold"/>
                                        <p:tgtEl>
                                          <p:spTgt spid="41"/>
                                        </p:tgtEl>
                                      </p:cBhvr>
                                      <p:by x="50000" y="50000"/>
                                    </p:animScale>
                                  </p:childTnLst>
                                </p:cTn>
                              </p:par>
                              <p:par>
                                <p:cTn id="96" presetID="10" presetClass="entr" presetSubtype="0" fill="hold" grpId="0" nodeType="withEffect">
                                  <p:stCondLst>
                                    <p:cond delay="1500"/>
                                  </p:stCondLst>
                                  <p:childTnLst>
                                    <p:set>
                                      <p:cBhvr>
                                        <p:cTn id="97" dur="1" fill="hold">
                                          <p:stCondLst>
                                            <p:cond delay="0"/>
                                          </p:stCondLst>
                                        </p:cTn>
                                        <p:tgtEl>
                                          <p:spTgt spid="27"/>
                                        </p:tgtEl>
                                        <p:attrNameLst>
                                          <p:attrName>style.visibility</p:attrName>
                                        </p:attrNameLst>
                                      </p:cBhvr>
                                      <p:to>
                                        <p:strVal val="visible"/>
                                      </p:to>
                                    </p:set>
                                    <p:animEffect transition="in" filter="fade">
                                      <p:cBhvr>
                                        <p:cTn id="98" dur="5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27" grpId="0" animBg="1"/>
      <p:bldP spid="28" grpId="0" animBg="1"/>
      <p:bldP spid="29" grpId="0" animBg="1"/>
      <p:bldP spid="30" grpId="0" animBg="1"/>
      <p:bldP spid="31" grpId="0" animBg="1"/>
      <p:bldP spid="32" grpId="0" animBg="1"/>
      <p:bldP spid="33" grpId="0" animBg="1"/>
      <p:bldP spid="41" grpId="0" animBg="1"/>
      <p:bldP spid="41" grpId="1" animBg="1"/>
      <p:bldP spid="41" grpId="2" animBg="1"/>
      <p:bldP spid="40" grpId="0" animBg="1"/>
      <p:bldP spid="40" grpId="1" animBg="1"/>
      <p:bldP spid="40" grpId="2" animBg="1"/>
      <p:bldP spid="39" grpId="0" animBg="1"/>
      <p:bldP spid="39" grpId="1" animBg="1"/>
      <p:bldP spid="39" grpId="2" animBg="1"/>
      <p:bldP spid="38" grpId="0" animBg="1"/>
      <p:bldP spid="38" grpId="1" animBg="1"/>
      <p:bldP spid="38" grpId="2" animBg="1"/>
      <p:bldP spid="37" grpId="0" animBg="1"/>
      <p:bldP spid="37" grpId="1" animBg="1"/>
      <p:bldP spid="37" grpId="2" animBg="1"/>
      <p:bldP spid="36" grpId="0" animBg="1"/>
      <p:bldP spid="36" grpId="1" animBg="1"/>
      <p:bldP spid="36" grpId="2" animBg="1"/>
      <p:bldP spid="35" grpId="0" animBg="1"/>
      <p:bldP spid="35" grpId="1" animBg="1"/>
      <p:bldP spid="35" grpId="2" animBg="1"/>
      <p:bldP spid="17416" grpId="0" animBg="1"/>
      <p:bldP spid="17416" grpId="1" animBg="1"/>
      <p:bldP spid="17416" grpId="2"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Page Title"/>
          <p:cNvSpPr>
            <a:spLocks noGrp="1"/>
          </p:cNvSpPr>
          <p:nvPr>
            <p:ph type="title" idx="4294967295"/>
          </p:nvPr>
        </p:nvSpPr>
        <p:spPr>
          <a:xfrm>
            <a:off x="355600" y="-76200"/>
            <a:ext cx="8229600" cy="639763"/>
          </a:xfrm>
        </p:spPr>
        <p:txBody>
          <a:bodyPr/>
          <a:lstStyle/>
          <a:p>
            <a:pPr algn="l"/>
            <a:r>
              <a:rPr lang="en-US" sz="3200" b="1" dirty="0" smtClean="0">
                <a:solidFill>
                  <a:schemeClr val="bg1"/>
                </a:solidFill>
              </a:rPr>
              <a:t>Launch: Partner Work</a:t>
            </a:r>
          </a:p>
        </p:txBody>
      </p:sp>
      <p:sp>
        <p:nvSpPr>
          <p:cNvPr id="4" name="Agenda Link">
            <a:hlinkClick r:id="rId3" action="ppaction://hlinksldjump"/>
          </p:cNvPr>
          <p:cNvSpPr txBox="1"/>
          <p:nvPr/>
        </p:nvSpPr>
        <p:spPr>
          <a:xfrm>
            <a:off x="7696200" y="6096000"/>
            <a:ext cx="1016000" cy="419100"/>
          </a:xfrm>
          <a:prstGeom prst="rect">
            <a:avLst/>
          </a:prstGeom>
        </p:spPr>
        <p:txBody>
          <a:bodyPr wrap="none" anchor="ctr">
            <a:normAutofit/>
          </a:bodyPr>
          <a:lstStyle/>
          <a:p>
            <a:pPr fontAlgn="auto">
              <a:spcAft>
                <a:spcPts val="0"/>
              </a:spcAft>
              <a:defRPr/>
            </a:pPr>
            <a:r>
              <a:rPr lang="en-US" b="1" dirty="0">
                <a:solidFill>
                  <a:schemeClr val="bg1"/>
                </a:solidFill>
                <a:latin typeface="Perpetua" pitchFamily="18" charset="0"/>
                <a:ea typeface="+mj-ea"/>
                <a:cs typeface="+mj-cs"/>
              </a:rPr>
              <a:t>Agenda</a:t>
            </a:r>
          </a:p>
        </p:txBody>
      </p:sp>
      <p:sp>
        <p:nvSpPr>
          <p:cNvPr id="21508" name="Slide Number Placeholder 4"/>
          <p:cNvSpPr>
            <a:spLocks noGrp="1"/>
          </p:cNvSpPr>
          <p:nvPr>
            <p:ph type="sldNum" sz="quarter" idx="12"/>
          </p:nvPr>
        </p:nvSpPr>
        <p:spPr bwMode="auto">
          <a:xfrm>
            <a:off x="0" y="6416675"/>
            <a:ext cx="4572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algn="ctr" eaLnBrk="1" hangingPunct="1"/>
            <a:fld id="{4B3FD2C9-B0B5-4A9D-9517-8E9ED05A6163}" type="slidenum">
              <a:rPr lang="en-US">
                <a:solidFill>
                  <a:schemeClr val="bg1"/>
                </a:solidFill>
              </a:rPr>
              <a:pPr algn="ctr" eaLnBrk="1" hangingPunct="1"/>
              <a:t>13</a:t>
            </a:fld>
            <a:endParaRPr lang="en-US">
              <a:solidFill>
                <a:schemeClr val="bg1"/>
              </a:solidFill>
            </a:endParaRPr>
          </a:p>
        </p:txBody>
      </p:sp>
      <p:pic>
        <p:nvPicPr>
          <p:cNvPr id="205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3200" y="511003"/>
            <a:ext cx="8686800" cy="5000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4" descr="Screen Clippin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03201" y="4748968"/>
            <a:ext cx="8686800" cy="991432"/>
          </a:xfrm>
          <a:prstGeom prst="rect">
            <a:avLst/>
          </a:prstGeom>
        </p:spPr>
      </p:pic>
      <p:sp>
        <p:nvSpPr>
          <p:cNvPr id="7" name="TextBox 6"/>
          <p:cNvSpPr txBox="1"/>
          <p:nvPr/>
        </p:nvSpPr>
        <p:spPr>
          <a:xfrm>
            <a:off x="3950507" y="1151576"/>
            <a:ext cx="564954" cy="338554"/>
          </a:xfrm>
          <a:prstGeom prst="rect">
            <a:avLst/>
          </a:prstGeom>
        </p:spPr>
        <p:style>
          <a:lnRef idx="0">
            <a:schemeClr val="accent1"/>
          </a:lnRef>
          <a:fillRef idx="3">
            <a:schemeClr val="accent1"/>
          </a:fillRef>
          <a:effectRef idx="3">
            <a:schemeClr val="accent1"/>
          </a:effectRef>
          <a:fontRef idx="minor">
            <a:schemeClr val="lt1"/>
          </a:fontRef>
        </p:style>
        <p:txBody>
          <a:bodyPr wrap="square" rtlCol="0">
            <a:spAutoFit/>
          </a:bodyPr>
          <a:lstStyle/>
          <a:p>
            <a:pPr algn="ctr"/>
            <a:r>
              <a:rPr lang="en-US" sz="1600" dirty="0" smtClean="0"/>
              <a:t>6</a:t>
            </a:r>
            <a:endParaRPr lang="en-US" dirty="0"/>
          </a:p>
        </p:txBody>
      </p:sp>
      <p:sp>
        <p:nvSpPr>
          <p:cNvPr id="8" name="TextBox 7"/>
          <p:cNvSpPr txBox="1"/>
          <p:nvPr/>
        </p:nvSpPr>
        <p:spPr>
          <a:xfrm>
            <a:off x="3948383" y="1492876"/>
            <a:ext cx="566928" cy="338554"/>
          </a:xfrm>
          <a:prstGeom prst="rect">
            <a:avLst/>
          </a:prstGeom>
        </p:spPr>
        <p:style>
          <a:lnRef idx="0">
            <a:schemeClr val="accent1"/>
          </a:lnRef>
          <a:fillRef idx="3">
            <a:schemeClr val="accent1"/>
          </a:fillRef>
          <a:effectRef idx="3">
            <a:schemeClr val="accent1"/>
          </a:effectRef>
          <a:fontRef idx="minor">
            <a:schemeClr val="lt1"/>
          </a:fontRef>
        </p:style>
        <p:txBody>
          <a:bodyPr wrap="square" rtlCol="0">
            <a:spAutoFit/>
          </a:bodyPr>
          <a:lstStyle/>
          <a:p>
            <a:r>
              <a:rPr lang="en-US" sz="1600" dirty="0" smtClean="0"/>
              <a:t>15</a:t>
            </a:r>
            <a:endParaRPr lang="en-US" dirty="0"/>
          </a:p>
        </p:txBody>
      </p:sp>
      <p:sp>
        <p:nvSpPr>
          <p:cNvPr id="9" name="TextBox 8"/>
          <p:cNvSpPr txBox="1"/>
          <p:nvPr/>
        </p:nvSpPr>
        <p:spPr>
          <a:xfrm>
            <a:off x="3950507" y="1847298"/>
            <a:ext cx="566928" cy="338554"/>
          </a:xfrm>
          <a:prstGeom prst="rect">
            <a:avLst/>
          </a:prstGeom>
        </p:spPr>
        <p:style>
          <a:lnRef idx="0">
            <a:schemeClr val="accent1"/>
          </a:lnRef>
          <a:fillRef idx="3">
            <a:schemeClr val="accent1"/>
          </a:fillRef>
          <a:effectRef idx="3">
            <a:schemeClr val="accent1"/>
          </a:effectRef>
          <a:fontRef idx="minor">
            <a:schemeClr val="lt1"/>
          </a:fontRef>
        </p:style>
        <p:txBody>
          <a:bodyPr wrap="square" rtlCol="0">
            <a:spAutoFit/>
          </a:bodyPr>
          <a:lstStyle/>
          <a:p>
            <a:r>
              <a:rPr lang="en-US" sz="1600" dirty="0" smtClean="0"/>
              <a:t>10</a:t>
            </a:r>
            <a:endParaRPr lang="en-US" dirty="0"/>
          </a:p>
        </p:txBody>
      </p:sp>
      <p:sp>
        <p:nvSpPr>
          <p:cNvPr id="10" name="TextBox 9"/>
          <p:cNvSpPr txBox="1"/>
          <p:nvPr/>
        </p:nvSpPr>
        <p:spPr>
          <a:xfrm>
            <a:off x="3934742" y="2204241"/>
            <a:ext cx="566928" cy="365760"/>
          </a:xfrm>
          <a:prstGeom prst="rect">
            <a:avLst/>
          </a:prstGeom>
        </p:spPr>
        <p:style>
          <a:lnRef idx="0">
            <a:schemeClr val="accent1"/>
          </a:lnRef>
          <a:fillRef idx="3">
            <a:schemeClr val="accent1"/>
          </a:fillRef>
          <a:effectRef idx="3">
            <a:schemeClr val="accent1"/>
          </a:effectRef>
          <a:fontRef idx="minor">
            <a:schemeClr val="lt1"/>
          </a:fontRef>
        </p:style>
        <p:txBody>
          <a:bodyPr wrap="square" rtlCol="0">
            <a:spAutoFit/>
          </a:bodyPr>
          <a:lstStyle/>
          <a:p>
            <a:r>
              <a:rPr lang="en-US" dirty="0" smtClean="0"/>
              <a:t>-</a:t>
            </a:r>
            <a:r>
              <a:rPr lang="en-US" sz="1600" dirty="0" smtClean="0"/>
              <a:t>5</a:t>
            </a:r>
            <a:endParaRPr lang="en-US" dirty="0"/>
          </a:p>
        </p:txBody>
      </p:sp>
      <p:sp>
        <p:nvSpPr>
          <p:cNvPr id="11" name="TextBox 10"/>
          <p:cNvSpPr txBox="1"/>
          <p:nvPr/>
        </p:nvSpPr>
        <p:spPr>
          <a:xfrm>
            <a:off x="3931060" y="2588632"/>
            <a:ext cx="568493" cy="338554"/>
          </a:xfrm>
          <a:prstGeom prst="rect">
            <a:avLst/>
          </a:prstGeom>
        </p:spPr>
        <p:style>
          <a:lnRef idx="0">
            <a:schemeClr val="accent1"/>
          </a:lnRef>
          <a:fillRef idx="3">
            <a:schemeClr val="accent1"/>
          </a:fillRef>
          <a:effectRef idx="3">
            <a:schemeClr val="accent1"/>
          </a:effectRef>
          <a:fontRef idx="minor">
            <a:schemeClr val="lt1"/>
          </a:fontRef>
        </p:style>
        <p:txBody>
          <a:bodyPr wrap="square" rtlCol="0">
            <a:spAutoFit/>
          </a:bodyPr>
          <a:lstStyle/>
          <a:p>
            <a:pPr algn="ctr"/>
            <a:r>
              <a:rPr lang="en-US" sz="1600" dirty="0" smtClean="0"/>
              <a:t>-2</a:t>
            </a:r>
            <a:endParaRPr lang="en-US" sz="1600" dirty="0"/>
          </a:p>
        </p:txBody>
      </p:sp>
      <p:sp>
        <p:nvSpPr>
          <p:cNvPr id="12" name="TextBox 11"/>
          <p:cNvSpPr txBox="1"/>
          <p:nvPr/>
        </p:nvSpPr>
        <p:spPr>
          <a:xfrm>
            <a:off x="3932625" y="2937766"/>
            <a:ext cx="566928" cy="338554"/>
          </a:xfrm>
          <a:prstGeom prst="rect">
            <a:avLst/>
          </a:prstGeom>
        </p:spPr>
        <p:style>
          <a:lnRef idx="0">
            <a:schemeClr val="accent1"/>
          </a:lnRef>
          <a:fillRef idx="3">
            <a:schemeClr val="accent1"/>
          </a:fillRef>
          <a:effectRef idx="3">
            <a:schemeClr val="accent1"/>
          </a:effectRef>
          <a:fontRef idx="minor">
            <a:schemeClr val="lt1"/>
          </a:fontRef>
        </p:style>
        <p:txBody>
          <a:bodyPr wrap="square" rtlCol="0">
            <a:spAutoFit/>
          </a:bodyPr>
          <a:lstStyle/>
          <a:p>
            <a:r>
              <a:rPr lang="en-US" sz="1600" dirty="0" smtClean="0"/>
              <a:t>-9</a:t>
            </a:r>
            <a:endParaRPr lang="en-US" sz="1600" dirty="0"/>
          </a:p>
        </p:txBody>
      </p:sp>
      <p:sp>
        <p:nvSpPr>
          <p:cNvPr id="13" name="TextBox 12"/>
          <p:cNvSpPr txBox="1"/>
          <p:nvPr/>
        </p:nvSpPr>
        <p:spPr>
          <a:xfrm>
            <a:off x="3931060" y="3326170"/>
            <a:ext cx="566928" cy="338554"/>
          </a:xfrm>
          <a:prstGeom prst="rect">
            <a:avLst/>
          </a:prstGeom>
        </p:spPr>
        <p:style>
          <a:lnRef idx="0">
            <a:schemeClr val="accent1"/>
          </a:lnRef>
          <a:fillRef idx="3">
            <a:schemeClr val="accent1"/>
          </a:fillRef>
          <a:effectRef idx="3">
            <a:schemeClr val="accent1"/>
          </a:effectRef>
          <a:fontRef idx="minor">
            <a:schemeClr val="lt1"/>
          </a:fontRef>
        </p:style>
        <p:txBody>
          <a:bodyPr wrap="square" rtlCol="0">
            <a:spAutoFit/>
          </a:bodyPr>
          <a:lstStyle/>
          <a:p>
            <a:r>
              <a:rPr lang="en-US" sz="1600" dirty="0" smtClean="0"/>
              <a:t>-15</a:t>
            </a:r>
            <a:endParaRPr lang="en-US" sz="1600" dirty="0"/>
          </a:p>
        </p:txBody>
      </p:sp>
      <p:sp>
        <p:nvSpPr>
          <p:cNvPr id="14" name="TextBox 13"/>
          <p:cNvSpPr txBox="1"/>
          <p:nvPr/>
        </p:nvSpPr>
        <p:spPr>
          <a:xfrm>
            <a:off x="3931842" y="3627469"/>
            <a:ext cx="566928" cy="338554"/>
          </a:xfrm>
          <a:prstGeom prst="rect">
            <a:avLst/>
          </a:prstGeom>
        </p:spPr>
        <p:style>
          <a:lnRef idx="0">
            <a:schemeClr val="accent1"/>
          </a:lnRef>
          <a:fillRef idx="3">
            <a:schemeClr val="accent1"/>
          </a:fillRef>
          <a:effectRef idx="3">
            <a:schemeClr val="accent1"/>
          </a:effectRef>
          <a:fontRef idx="minor">
            <a:schemeClr val="lt1"/>
          </a:fontRef>
        </p:style>
        <p:txBody>
          <a:bodyPr wrap="square" rtlCol="0">
            <a:spAutoFit/>
          </a:bodyPr>
          <a:lstStyle/>
          <a:p>
            <a:r>
              <a:rPr lang="en-US" sz="1600" dirty="0" smtClean="0"/>
              <a:t>-14</a:t>
            </a:r>
            <a:endParaRPr lang="en-US" sz="1600" dirty="0"/>
          </a:p>
        </p:txBody>
      </p:sp>
      <p:sp>
        <p:nvSpPr>
          <p:cNvPr id="15" name="TextBox 14"/>
          <p:cNvSpPr txBox="1"/>
          <p:nvPr/>
        </p:nvSpPr>
        <p:spPr>
          <a:xfrm>
            <a:off x="3939192" y="3977244"/>
            <a:ext cx="566928" cy="338554"/>
          </a:xfrm>
          <a:prstGeom prst="rect">
            <a:avLst/>
          </a:prstGeom>
        </p:spPr>
        <p:style>
          <a:lnRef idx="0">
            <a:schemeClr val="accent1"/>
          </a:lnRef>
          <a:fillRef idx="3">
            <a:schemeClr val="accent1"/>
          </a:fillRef>
          <a:effectRef idx="3">
            <a:schemeClr val="accent1"/>
          </a:effectRef>
          <a:fontRef idx="minor">
            <a:schemeClr val="lt1"/>
          </a:fontRef>
        </p:style>
        <p:txBody>
          <a:bodyPr wrap="square" rtlCol="0">
            <a:spAutoFit/>
          </a:bodyPr>
          <a:lstStyle/>
          <a:p>
            <a:r>
              <a:rPr lang="en-US" sz="1600" dirty="0" smtClean="0"/>
              <a:t>-12</a:t>
            </a:r>
            <a:endParaRPr lang="en-US" sz="1600" dirty="0"/>
          </a:p>
        </p:txBody>
      </p:sp>
      <p:sp>
        <p:nvSpPr>
          <p:cNvPr id="16" name="TextBox 15"/>
          <p:cNvSpPr txBox="1"/>
          <p:nvPr/>
        </p:nvSpPr>
        <p:spPr>
          <a:xfrm>
            <a:off x="3931060" y="4325709"/>
            <a:ext cx="566928" cy="338554"/>
          </a:xfrm>
          <a:prstGeom prst="rect">
            <a:avLst/>
          </a:prstGeom>
        </p:spPr>
        <p:style>
          <a:lnRef idx="0">
            <a:schemeClr val="accent1"/>
          </a:lnRef>
          <a:fillRef idx="3">
            <a:schemeClr val="accent1"/>
          </a:fillRef>
          <a:effectRef idx="3">
            <a:schemeClr val="accent1"/>
          </a:effectRef>
          <a:fontRef idx="minor">
            <a:schemeClr val="lt1"/>
          </a:fontRef>
        </p:style>
        <p:txBody>
          <a:bodyPr wrap="square" rtlCol="0">
            <a:spAutoFit/>
          </a:bodyPr>
          <a:lstStyle/>
          <a:p>
            <a:pPr algn="ctr"/>
            <a:r>
              <a:rPr lang="en-US" sz="1600" dirty="0" smtClean="0"/>
              <a:t>9</a:t>
            </a:r>
            <a:endParaRPr lang="en-US" dirty="0"/>
          </a:p>
        </p:txBody>
      </p:sp>
      <p:sp>
        <p:nvSpPr>
          <p:cNvPr id="17" name="Oval 16"/>
          <p:cNvSpPr/>
          <p:nvPr/>
        </p:nvSpPr>
        <p:spPr>
          <a:xfrm>
            <a:off x="1193799" y="1151576"/>
            <a:ext cx="557464" cy="42662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p:cNvSpPr/>
          <p:nvPr/>
        </p:nvSpPr>
        <p:spPr>
          <a:xfrm>
            <a:off x="1225884" y="2286171"/>
            <a:ext cx="615616" cy="330029"/>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Oval 22"/>
          <p:cNvSpPr/>
          <p:nvPr/>
        </p:nvSpPr>
        <p:spPr>
          <a:xfrm>
            <a:off x="1498601" y="2667171"/>
            <a:ext cx="762000" cy="330029"/>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Oval 23"/>
          <p:cNvSpPr/>
          <p:nvPr/>
        </p:nvSpPr>
        <p:spPr>
          <a:xfrm>
            <a:off x="1522663" y="2963058"/>
            <a:ext cx="737935" cy="327274"/>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Oval 24"/>
          <p:cNvSpPr/>
          <p:nvPr/>
        </p:nvSpPr>
        <p:spPr>
          <a:xfrm>
            <a:off x="1422400" y="3290332"/>
            <a:ext cx="822827" cy="37439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Oval 25"/>
          <p:cNvSpPr/>
          <p:nvPr/>
        </p:nvSpPr>
        <p:spPr>
          <a:xfrm>
            <a:off x="1193799" y="3655740"/>
            <a:ext cx="1371601" cy="330029"/>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Oval 26"/>
          <p:cNvSpPr/>
          <p:nvPr/>
        </p:nvSpPr>
        <p:spPr>
          <a:xfrm>
            <a:off x="1225884" y="4038772"/>
            <a:ext cx="607929" cy="28693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Oval 27"/>
          <p:cNvSpPr/>
          <p:nvPr/>
        </p:nvSpPr>
        <p:spPr>
          <a:xfrm>
            <a:off x="1193799" y="4419771"/>
            <a:ext cx="533401" cy="330029"/>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Oval 28"/>
          <p:cNvSpPr/>
          <p:nvPr/>
        </p:nvSpPr>
        <p:spPr>
          <a:xfrm>
            <a:off x="1270000" y="1628226"/>
            <a:ext cx="810127" cy="302174"/>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Oval 29"/>
          <p:cNvSpPr/>
          <p:nvPr/>
        </p:nvSpPr>
        <p:spPr>
          <a:xfrm>
            <a:off x="1033378" y="1930400"/>
            <a:ext cx="617621" cy="330029"/>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p:cNvSpPr/>
          <p:nvPr/>
        </p:nvSpPr>
        <p:spPr>
          <a:xfrm>
            <a:off x="5803900" y="4902200"/>
            <a:ext cx="228600" cy="29503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a</a:t>
            </a:r>
            <a:endParaRPr lang="en-US" dirty="0"/>
          </a:p>
        </p:txBody>
      </p:sp>
      <p:sp>
        <p:nvSpPr>
          <p:cNvPr id="19" name="Oval 18"/>
          <p:cNvSpPr/>
          <p:nvPr/>
        </p:nvSpPr>
        <p:spPr>
          <a:xfrm>
            <a:off x="7975600" y="4902200"/>
            <a:ext cx="279400" cy="29503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b</a:t>
            </a:r>
            <a:endParaRPr lang="en-US" dirty="0"/>
          </a:p>
        </p:txBody>
      </p:sp>
      <p:sp>
        <p:nvSpPr>
          <p:cNvPr id="33" name="Oval 32"/>
          <p:cNvSpPr/>
          <p:nvPr/>
        </p:nvSpPr>
        <p:spPr>
          <a:xfrm>
            <a:off x="466557" y="4835206"/>
            <a:ext cx="279400" cy="29503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g</a:t>
            </a:r>
            <a:endParaRPr lang="en-US" dirty="0"/>
          </a:p>
        </p:txBody>
      </p:sp>
      <p:sp>
        <p:nvSpPr>
          <p:cNvPr id="34" name="Oval 33"/>
          <p:cNvSpPr/>
          <p:nvPr/>
        </p:nvSpPr>
        <p:spPr>
          <a:xfrm>
            <a:off x="6477000" y="4885282"/>
            <a:ext cx="279400" cy="29503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j</a:t>
            </a:r>
            <a:endParaRPr lang="en-US" dirty="0"/>
          </a:p>
        </p:txBody>
      </p:sp>
      <p:sp>
        <p:nvSpPr>
          <p:cNvPr id="35" name="Oval 34"/>
          <p:cNvSpPr/>
          <p:nvPr/>
        </p:nvSpPr>
        <p:spPr>
          <a:xfrm>
            <a:off x="1298072" y="4799879"/>
            <a:ext cx="279400" cy="29503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t>i</a:t>
            </a:r>
            <a:endParaRPr lang="en-US" dirty="0"/>
          </a:p>
        </p:txBody>
      </p:sp>
      <p:sp>
        <p:nvSpPr>
          <p:cNvPr id="36" name="Oval 35"/>
          <p:cNvSpPr/>
          <p:nvPr/>
        </p:nvSpPr>
        <p:spPr>
          <a:xfrm>
            <a:off x="745957" y="4836080"/>
            <a:ext cx="279400" cy="29503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h</a:t>
            </a:r>
            <a:endParaRPr lang="en-US" dirty="0"/>
          </a:p>
        </p:txBody>
      </p:sp>
      <p:sp>
        <p:nvSpPr>
          <p:cNvPr id="37" name="Oval 36"/>
          <p:cNvSpPr/>
          <p:nvPr/>
        </p:nvSpPr>
        <p:spPr>
          <a:xfrm>
            <a:off x="1981199" y="4843428"/>
            <a:ext cx="279400" cy="29503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f</a:t>
            </a:r>
            <a:endParaRPr lang="en-US" dirty="0"/>
          </a:p>
        </p:txBody>
      </p:sp>
      <p:sp>
        <p:nvSpPr>
          <p:cNvPr id="38" name="Oval 37"/>
          <p:cNvSpPr/>
          <p:nvPr/>
        </p:nvSpPr>
        <p:spPr>
          <a:xfrm>
            <a:off x="3755386" y="4844302"/>
            <a:ext cx="279400" cy="29503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e</a:t>
            </a:r>
            <a:endParaRPr lang="en-US" dirty="0"/>
          </a:p>
        </p:txBody>
      </p:sp>
      <p:sp>
        <p:nvSpPr>
          <p:cNvPr id="39" name="Oval 38"/>
          <p:cNvSpPr/>
          <p:nvPr/>
        </p:nvSpPr>
        <p:spPr>
          <a:xfrm>
            <a:off x="3022600" y="4885282"/>
            <a:ext cx="279400" cy="29503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d</a:t>
            </a:r>
            <a:endParaRPr lang="en-US" dirty="0"/>
          </a:p>
        </p:txBody>
      </p:sp>
      <p:sp>
        <p:nvSpPr>
          <p:cNvPr id="40" name="Oval 39"/>
          <p:cNvSpPr/>
          <p:nvPr/>
        </p:nvSpPr>
        <p:spPr>
          <a:xfrm>
            <a:off x="6756400" y="4902199"/>
            <a:ext cx="279400" cy="29503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c</a:t>
            </a:r>
            <a:endParaRPr lang="en-US" dirty="0"/>
          </a:p>
        </p:txBody>
      </p:sp>
    </p:spTree>
    <p:extLst>
      <p:ext uri="{BB962C8B-B14F-4D97-AF65-F5344CB8AC3E}">
        <p14:creationId xmlns:p14="http://schemas.microsoft.com/office/powerpoint/2010/main" val="543116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circle(in)">
                                      <p:cBhvr>
                                        <p:cTn id="7" dur="20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17"/>
                                        </p:tgtEl>
                                        <p:attrNameLst>
                                          <p:attrName>style.visibility</p:attrName>
                                        </p:attrNameLst>
                                      </p:cBhvr>
                                      <p:to>
                                        <p:strVal val="visible"/>
                                      </p:to>
                                    </p:set>
                                    <p:animEffect transition="in" filter="wipe(down)">
                                      <p:cBhvr>
                                        <p:cTn id="12" dur="500"/>
                                        <p:tgtEl>
                                          <p:spTgt spid="17"/>
                                        </p:tgtEl>
                                      </p:cBhvr>
                                    </p:animEffect>
                                  </p:childTnLst>
                                </p:cTn>
                              </p:par>
                            </p:childTnLst>
                          </p:cTn>
                        </p:par>
                      </p:childTnLst>
                    </p:cTn>
                  </p:par>
                  <p:par>
                    <p:cTn id="13" fill="hold">
                      <p:stCondLst>
                        <p:cond delay="indefinite"/>
                      </p:stCondLst>
                      <p:childTnLst>
                        <p:par>
                          <p:cTn id="14" fill="hold">
                            <p:stCondLst>
                              <p:cond delay="0"/>
                            </p:stCondLst>
                            <p:childTnLst>
                              <p:par>
                                <p:cTn id="15" presetID="26" presetClass="entr" presetSubtype="0" fill="hold" grpId="0" nodeType="clickEffect">
                                  <p:stCondLst>
                                    <p:cond delay="0"/>
                                  </p:stCondLst>
                                  <p:childTnLst>
                                    <p:set>
                                      <p:cBhvr>
                                        <p:cTn id="16" dur="1" fill="hold">
                                          <p:stCondLst>
                                            <p:cond delay="0"/>
                                          </p:stCondLst>
                                        </p:cTn>
                                        <p:tgtEl>
                                          <p:spTgt spid="18"/>
                                        </p:tgtEl>
                                        <p:attrNameLst>
                                          <p:attrName>style.visibility</p:attrName>
                                        </p:attrNameLst>
                                      </p:cBhvr>
                                      <p:to>
                                        <p:strVal val="visible"/>
                                      </p:to>
                                    </p:set>
                                    <p:animEffect transition="in" filter="wipe(down)">
                                      <p:cBhvr>
                                        <p:cTn id="17" dur="580">
                                          <p:stCondLst>
                                            <p:cond delay="0"/>
                                          </p:stCondLst>
                                        </p:cTn>
                                        <p:tgtEl>
                                          <p:spTgt spid="18"/>
                                        </p:tgtEl>
                                      </p:cBhvr>
                                    </p:animEffect>
                                    <p:anim calcmode="lin" valueType="num">
                                      <p:cBhvr>
                                        <p:cTn id="18" dur="1822" tmFilter="0,0; 0.14,0.36; 0.43,0.73; 0.71,0.91; 1.0,1.0">
                                          <p:stCondLst>
                                            <p:cond delay="0"/>
                                          </p:stCondLst>
                                        </p:cTn>
                                        <p:tgtEl>
                                          <p:spTgt spid="18"/>
                                        </p:tgtEl>
                                        <p:attrNameLst>
                                          <p:attrName>ppt_x</p:attrName>
                                        </p:attrNameLst>
                                      </p:cBhvr>
                                      <p:tavLst>
                                        <p:tav tm="0">
                                          <p:val>
                                            <p:strVal val="#ppt_x-0.25"/>
                                          </p:val>
                                        </p:tav>
                                        <p:tav tm="100000">
                                          <p:val>
                                            <p:strVal val="#ppt_x"/>
                                          </p:val>
                                        </p:tav>
                                      </p:tavLst>
                                    </p:anim>
                                    <p:anim calcmode="lin" valueType="num">
                                      <p:cBhvr>
                                        <p:cTn id="19" dur="664" tmFilter="0.0,0.0; 0.25,0.07; 0.50,0.2; 0.75,0.467; 1.0,1.0">
                                          <p:stCondLst>
                                            <p:cond delay="0"/>
                                          </p:stCondLst>
                                        </p:cTn>
                                        <p:tgtEl>
                                          <p:spTgt spid="18"/>
                                        </p:tgtEl>
                                        <p:attrNameLst>
                                          <p:attrName>ppt_y</p:attrName>
                                        </p:attrNameLst>
                                      </p:cBhvr>
                                      <p:tavLst>
                                        <p:tav tm="0" fmla="#ppt_y-sin(pi*$)/3">
                                          <p:val>
                                            <p:fltVal val="0.5"/>
                                          </p:val>
                                        </p:tav>
                                        <p:tav tm="100000">
                                          <p:val>
                                            <p:fltVal val="1"/>
                                          </p:val>
                                        </p:tav>
                                      </p:tavLst>
                                    </p:anim>
                                    <p:anim calcmode="lin" valueType="num">
                                      <p:cBhvr>
                                        <p:cTn id="20" dur="664" tmFilter="0, 0; 0.125,0.2665; 0.25,0.4; 0.375,0.465; 0.5,0.5;  0.625,0.535; 0.75,0.6; 0.875,0.7335; 1,1">
                                          <p:stCondLst>
                                            <p:cond delay="664"/>
                                          </p:stCondLst>
                                        </p:cTn>
                                        <p:tgtEl>
                                          <p:spTgt spid="18"/>
                                        </p:tgtEl>
                                        <p:attrNameLst>
                                          <p:attrName>ppt_y</p:attrName>
                                        </p:attrNameLst>
                                      </p:cBhvr>
                                      <p:tavLst>
                                        <p:tav tm="0" fmla="#ppt_y-sin(pi*$)/9">
                                          <p:val>
                                            <p:fltVal val="0"/>
                                          </p:val>
                                        </p:tav>
                                        <p:tav tm="100000">
                                          <p:val>
                                            <p:fltVal val="1"/>
                                          </p:val>
                                        </p:tav>
                                      </p:tavLst>
                                    </p:anim>
                                    <p:anim calcmode="lin" valueType="num">
                                      <p:cBhvr>
                                        <p:cTn id="21" dur="332" tmFilter="0, 0; 0.125,0.2665; 0.25,0.4; 0.375,0.465; 0.5,0.5;  0.625,0.535; 0.75,0.6; 0.875,0.7335; 1,1">
                                          <p:stCondLst>
                                            <p:cond delay="1324"/>
                                          </p:stCondLst>
                                        </p:cTn>
                                        <p:tgtEl>
                                          <p:spTgt spid="18"/>
                                        </p:tgtEl>
                                        <p:attrNameLst>
                                          <p:attrName>ppt_y</p:attrName>
                                        </p:attrNameLst>
                                      </p:cBhvr>
                                      <p:tavLst>
                                        <p:tav tm="0" fmla="#ppt_y-sin(pi*$)/27">
                                          <p:val>
                                            <p:fltVal val="0"/>
                                          </p:val>
                                        </p:tav>
                                        <p:tav tm="100000">
                                          <p:val>
                                            <p:fltVal val="1"/>
                                          </p:val>
                                        </p:tav>
                                      </p:tavLst>
                                    </p:anim>
                                    <p:anim calcmode="lin" valueType="num">
                                      <p:cBhvr>
                                        <p:cTn id="22" dur="164" tmFilter="0, 0; 0.125,0.2665; 0.25,0.4; 0.375,0.465; 0.5,0.5;  0.625,0.535; 0.75,0.6; 0.875,0.7335; 1,1">
                                          <p:stCondLst>
                                            <p:cond delay="1656"/>
                                          </p:stCondLst>
                                        </p:cTn>
                                        <p:tgtEl>
                                          <p:spTgt spid="18"/>
                                        </p:tgtEl>
                                        <p:attrNameLst>
                                          <p:attrName>ppt_y</p:attrName>
                                        </p:attrNameLst>
                                      </p:cBhvr>
                                      <p:tavLst>
                                        <p:tav tm="0" fmla="#ppt_y-sin(pi*$)/81">
                                          <p:val>
                                            <p:fltVal val="0"/>
                                          </p:val>
                                        </p:tav>
                                        <p:tav tm="100000">
                                          <p:val>
                                            <p:fltVal val="1"/>
                                          </p:val>
                                        </p:tav>
                                      </p:tavLst>
                                    </p:anim>
                                    <p:animScale>
                                      <p:cBhvr>
                                        <p:cTn id="23" dur="26">
                                          <p:stCondLst>
                                            <p:cond delay="650"/>
                                          </p:stCondLst>
                                        </p:cTn>
                                        <p:tgtEl>
                                          <p:spTgt spid="18"/>
                                        </p:tgtEl>
                                      </p:cBhvr>
                                      <p:to x="100000" y="60000"/>
                                    </p:animScale>
                                    <p:animScale>
                                      <p:cBhvr>
                                        <p:cTn id="24" dur="166" decel="50000">
                                          <p:stCondLst>
                                            <p:cond delay="676"/>
                                          </p:stCondLst>
                                        </p:cTn>
                                        <p:tgtEl>
                                          <p:spTgt spid="18"/>
                                        </p:tgtEl>
                                      </p:cBhvr>
                                      <p:to x="100000" y="100000"/>
                                    </p:animScale>
                                    <p:animScale>
                                      <p:cBhvr>
                                        <p:cTn id="25" dur="26">
                                          <p:stCondLst>
                                            <p:cond delay="1312"/>
                                          </p:stCondLst>
                                        </p:cTn>
                                        <p:tgtEl>
                                          <p:spTgt spid="18"/>
                                        </p:tgtEl>
                                      </p:cBhvr>
                                      <p:to x="100000" y="80000"/>
                                    </p:animScale>
                                    <p:animScale>
                                      <p:cBhvr>
                                        <p:cTn id="26" dur="166" decel="50000">
                                          <p:stCondLst>
                                            <p:cond delay="1338"/>
                                          </p:stCondLst>
                                        </p:cTn>
                                        <p:tgtEl>
                                          <p:spTgt spid="18"/>
                                        </p:tgtEl>
                                      </p:cBhvr>
                                      <p:to x="100000" y="100000"/>
                                    </p:animScale>
                                    <p:animScale>
                                      <p:cBhvr>
                                        <p:cTn id="27" dur="26">
                                          <p:stCondLst>
                                            <p:cond delay="1642"/>
                                          </p:stCondLst>
                                        </p:cTn>
                                        <p:tgtEl>
                                          <p:spTgt spid="18"/>
                                        </p:tgtEl>
                                      </p:cBhvr>
                                      <p:to x="100000" y="90000"/>
                                    </p:animScale>
                                    <p:animScale>
                                      <p:cBhvr>
                                        <p:cTn id="28" dur="166" decel="50000">
                                          <p:stCondLst>
                                            <p:cond delay="1668"/>
                                          </p:stCondLst>
                                        </p:cTn>
                                        <p:tgtEl>
                                          <p:spTgt spid="18"/>
                                        </p:tgtEl>
                                      </p:cBhvr>
                                      <p:to x="100000" y="100000"/>
                                    </p:animScale>
                                    <p:animScale>
                                      <p:cBhvr>
                                        <p:cTn id="29" dur="26">
                                          <p:stCondLst>
                                            <p:cond delay="1808"/>
                                          </p:stCondLst>
                                        </p:cTn>
                                        <p:tgtEl>
                                          <p:spTgt spid="18"/>
                                        </p:tgtEl>
                                      </p:cBhvr>
                                      <p:to x="100000" y="95000"/>
                                    </p:animScale>
                                    <p:animScale>
                                      <p:cBhvr>
                                        <p:cTn id="30" dur="166" decel="50000">
                                          <p:stCondLst>
                                            <p:cond delay="1834"/>
                                          </p:stCondLst>
                                        </p:cTn>
                                        <p:tgtEl>
                                          <p:spTgt spid="18"/>
                                        </p:tgtEl>
                                      </p:cBhvr>
                                      <p:to x="100000" y="100000"/>
                                    </p:animScale>
                                  </p:childTnLst>
                                </p:cTn>
                              </p:par>
                            </p:childTnLst>
                          </p:cTn>
                        </p:par>
                      </p:childTnLst>
                    </p:cTn>
                  </p:par>
                  <p:par>
                    <p:cTn id="31" fill="hold">
                      <p:stCondLst>
                        <p:cond delay="indefinite"/>
                      </p:stCondLst>
                      <p:childTnLst>
                        <p:par>
                          <p:cTn id="32" fill="hold">
                            <p:stCondLst>
                              <p:cond delay="0"/>
                            </p:stCondLst>
                            <p:childTnLst>
                              <p:par>
                                <p:cTn id="33" presetID="6" presetClass="entr" presetSubtype="16" fill="hold" grpId="0" nodeType="clickEffect">
                                  <p:stCondLst>
                                    <p:cond delay="0"/>
                                  </p:stCondLst>
                                  <p:childTnLst>
                                    <p:set>
                                      <p:cBhvr>
                                        <p:cTn id="34" dur="1" fill="hold">
                                          <p:stCondLst>
                                            <p:cond delay="0"/>
                                          </p:stCondLst>
                                        </p:cTn>
                                        <p:tgtEl>
                                          <p:spTgt spid="8"/>
                                        </p:tgtEl>
                                        <p:attrNameLst>
                                          <p:attrName>style.visibility</p:attrName>
                                        </p:attrNameLst>
                                      </p:cBhvr>
                                      <p:to>
                                        <p:strVal val="visible"/>
                                      </p:to>
                                    </p:set>
                                    <p:animEffect transition="in" filter="circle(in)">
                                      <p:cBhvr>
                                        <p:cTn id="35" dur="2000"/>
                                        <p:tgtEl>
                                          <p:spTgt spid="8"/>
                                        </p:tgtEl>
                                      </p:cBhvr>
                                    </p:animEffect>
                                  </p:childTnLst>
                                </p:cTn>
                              </p:par>
                            </p:childTnLst>
                          </p:cTn>
                        </p:par>
                      </p:childTnLst>
                    </p:cTn>
                  </p:par>
                  <p:par>
                    <p:cTn id="36" fill="hold">
                      <p:stCondLst>
                        <p:cond delay="indefinite"/>
                      </p:stCondLst>
                      <p:childTnLst>
                        <p:par>
                          <p:cTn id="37" fill="hold">
                            <p:stCondLst>
                              <p:cond delay="0"/>
                            </p:stCondLst>
                            <p:childTnLst>
                              <p:par>
                                <p:cTn id="38" presetID="22" presetClass="entr" presetSubtype="4" fill="hold" grpId="0" nodeType="clickEffect">
                                  <p:stCondLst>
                                    <p:cond delay="0"/>
                                  </p:stCondLst>
                                  <p:childTnLst>
                                    <p:set>
                                      <p:cBhvr>
                                        <p:cTn id="39" dur="1" fill="hold">
                                          <p:stCondLst>
                                            <p:cond delay="0"/>
                                          </p:stCondLst>
                                        </p:cTn>
                                        <p:tgtEl>
                                          <p:spTgt spid="29"/>
                                        </p:tgtEl>
                                        <p:attrNameLst>
                                          <p:attrName>style.visibility</p:attrName>
                                        </p:attrNameLst>
                                      </p:cBhvr>
                                      <p:to>
                                        <p:strVal val="visible"/>
                                      </p:to>
                                    </p:set>
                                    <p:animEffect transition="in" filter="wipe(down)">
                                      <p:cBhvr>
                                        <p:cTn id="40" dur="500"/>
                                        <p:tgtEl>
                                          <p:spTgt spid="29"/>
                                        </p:tgtEl>
                                      </p:cBhvr>
                                    </p:animEffect>
                                  </p:childTnLst>
                                </p:cTn>
                              </p:par>
                            </p:childTnLst>
                          </p:cTn>
                        </p:par>
                      </p:childTnLst>
                    </p:cTn>
                  </p:par>
                  <p:par>
                    <p:cTn id="41" fill="hold">
                      <p:stCondLst>
                        <p:cond delay="indefinite"/>
                      </p:stCondLst>
                      <p:childTnLst>
                        <p:par>
                          <p:cTn id="42" fill="hold">
                            <p:stCondLst>
                              <p:cond delay="0"/>
                            </p:stCondLst>
                            <p:childTnLst>
                              <p:par>
                                <p:cTn id="43" presetID="26" presetClass="entr" presetSubtype="0" fill="hold" grpId="0" nodeType="clickEffect">
                                  <p:stCondLst>
                                    <p:cond delay="0"/>
                                  </p:stCondLst>
                                  <p:childTnLst>
                                    <p:set>
                                      <p:cBhvr>
                                        <p:cTn id="44" dur="1" fill="hold">
                                          <p:stCondLst>
                                            <p:cond delay="0"/>
                                          </p:stCondLst>
                                        </p:cTn>
                                        <p:tgtEl>
                                          <p:spTgt spid="19"/>
                                        </p:tgtEl>
                                        <p:attrNameLst>
                                          <p:attrName>style.visibility</p:attrName>
                                        </p:attrNameLst>
                                      </p:cBhvr>
                                      <p:to>
                                        <p:strVal val="visible"/>
                                      </p:to>
                                    </p:set>
                                    <p:animEffect transition="in" filter="wipe(down)">
                                      <p:cBhvr>
                                        <p:cTn id="45" dur="580">
                                          <p:stCondLst>
                                            <p:cond delay="0"/>
                                          </p:stCondLst>
                                        </p:cTn>
                                        <p:tgtEl>
                                          <p:spTgt spid="19"/>
                                        </p:tgtEl>
                                      </p:cBhvr>
                                    </p:animEffect>
                                    <p:anim calcmode="lin" valueType="num">
                                      <p:cBhvr>
                                        <p:cTn id="46" dur="1822" tmFilter="0,0; 0.14,0.36; 0.43,0.73; 0.71,0.91; 1.0,1.0">
                                          <p:stCondLst>
                                            <p:cond delay="0"/>
                                          </p:stCondLst>
                                        </p:cTn>
                                        <p:tgtEl>
                                          <p:spTgt spid="19"/>
                                        </p:tgtEl>
                                        <p:attrNameLst>
                                          <p:attrName>ppt_x</p:attrName>
                                        </p:attrNameLst>
                                      </p:cBhvr>
                                      <p:tavLst>
                                        <p:tav tm="0">
                                          <p:val>
                                            <p:strVal val="#ppt_x-0.25"/>
                                          </p:val>
                                        </p:tav>
                                        <p:tav tm="100000">
                                          <p:val>
                                            <p:strVal val="#ppt_x"/>
                                          </p:val>
                                        </p:tav>
                                      </p:tavLst>
                                    </p:anim>
                                    <p:anim calcmode="lin" valueType="num">
                                      <p:cBhvr>
                                        <p:cTn id="47" dur="664" tmFilter="0.0,0.0; 0.25,0.07; 0.50,0.2; 0.75,0.467; 1.0,1.0">
                                          <p:stCondLst>
                                            <p:cond delay="0"/>
                                          </p:stCondLst>
                                        </p:cTn>
                                        <p:tgtEl>
                                          <p:spTgt spid="19"/>
                                        </p:tgtEl>
                                        <p:attrNameLst>
                                          <p:attrName>ppt_y</p:attrName>
                                        </p:attrNameLst>
                                      </p:cBhvr>
                                      <p:tavLst>
                                        <p:tav tm="0" fmla="#ppt_y-sin(pi*$)/3">
                                          <p:val>
                                            <p:fltVal val="0.5"/>
                                          </p:val>
                                        </p:tav>
                                        <p:tav tm="100000">
                                          <p:val>
                                            <p:fltVal val="1"/>
                                          </p:val>
                                        </p:tav>
                                      </p:tavLst>
                                    </p:anim>
                                    <p:anim calcmode="lin" valueType="num">
                                      <p:cBhvr>
                                        <p:cTn id="48" dur="664" tmFilter="0, 0; 0.125,0.2665; 0.25,0.4; 0.375,0.465; 0.5,0.5;  0.625,0.535; 0.75,0.6; 0.875,0.7335; 1,1">
                                          <p:stCondLst>
                                            <p:cond delay="664"/>
                                          </p:stCondLst>
                                        </p:cTn>
                                        <p:tgtEl>
                                          <p:spTgt spid="19"/>
                                        </p:tgtEl>
                                        <p:attrNameLst>
                                          <p:attrName>ppt_y</p:attrName>
                                        </p:attrNameLst>
                                      </p:cBhvr>
                                      <p:tavLst>
                                        <p:tav tm="0" fmla="#ppt_y-sin(pi*$)/9">
                                          <p:val>
                                            <p:fltVal val="0"/>
                                          </p:val>
                                        </p:tav>
                                        <p:tav tm="100000">
                                          <p:val>
                                            <p:fltVal val="1"/>
                                          </p:val>
                                        </p:tav>
                                      </p:tavLst>
                                    </p:anim>
                                    <p:anim calcmode="lin" valueType="num">
                                      <p:cBhvr>
                                        <p:cTn id="49" dur="332" tmFilter="0, 0; 0.125,0.2665; 0.25,0.4; 0.375,0.465; 0.5,0.5;  0.625,0.535; 0.75,0.6; 0.875,0.7335; 1,1">
                                          <p:stCondLst>
                                            <p:cond delay="1324"/>
                                          </p:stCondLst>
                                        </p:cTn>
                                        <p:tgtEl>
                                          <p:spTgt spid="19"/>
                                        </p:tgtEl>
                                        <p:attrNameLst>
                                          <p:attrName>ppt_y</p:attrName>
                                        </p:attrNameLst>
                                      </p:cBhvr>
                                      <p:tavLst>
                                        <p:tav tm="0" fmla="#ppt_y-sin(pi*$)/27">
                                          <p:val>
                                            <p:fltVal val="0"/>
                                          </p:val>
                                        </p:tav>
                                        <p:tav tm="100000">
                                          <p:val>
                                            <p:fltVal val="1"/>
                                          </p:val>
                                        </p:tav>
                                      </p:tavLst>
                                    </p:anim>
                                    <p:anim calcmode="lin" valueType="num">
                                      <p:cBhvr>
                                        <p:cTn id="50" dur="164" tmFilter="0, 0; 0.125,0.2665; 0.25,0.4; 0.375,0.465; 0.5,0.5;  0.625,0.535; 0.75,0.6; 0.875,0.7335; 1,1">
                                          <p:stCondLst>
                                            <p:cond delay="1656"/>
                                          </p:stCondLst>
                                        </p:cTn>
                                        <p:tgtEl>
                                          <p:spTgt spid="19"/>
                                        </p:tgtEl>
                                        <p:attrNameLst>
                                          <p:attrName>ppt_y</p:attrName>
                                        </p:attrNameLst>
                                      </p:cBhvr>
                                      <p:tavLst>
                                        <p:tav tm="0" fmla="#ppt_y-sin(pi*$)/81">
                                          <p:val>
                                            <p:fltVal val="0"/>
                                          </p:val>
                                        </p:tav>
                                        <p:tav tm="100000">
                                          <p:val>
                                            <p:fltVal val="1"/>
                                          </p:val>
                                        </p:tav>
                                      </p:tavLst>
                                    </p:anim>
                                    <p:animScale>
                                      <p:cBhvr>
                                        <p:cTn id="51" dur="26">
                                          <p:stCondLst>
                                            <p:cond delay="650"/>
                                          </p:stCondLst>
                                        </p:cTn>
                                        <p:tgtEl>
                                          <p:spTgt spid="19"/>
                                        </p:tgtEl>
                                      </p:cBhvr>
                                      <p:to x="100000" y="60000"/>
                                    </p:animScale>
                                    <p:animScale>
                                      <p:cBhvr>
                                        <p:cTn id="52" dur="166" decel="50000">
                                          <p:stCondLst>
                                            <p:cond delay="676"/>
                                          </p:stCondLst>
                                        </p:cTn>
                                        <p:tgtEl>
                                          <p:spTgt spid="19"/>
                                        </p:tgtEl>
                                      </p:cBhvr>
                                      <p:to x="100000" y="100000"/>
                                    </p:animScale>
                                    <p:animScale>
                                      <p:cBhvr>
                                        <p:cTn id="53" dur="26">
                                          <p:stCondLst>
                                            <p:cond delay="1312"/>
                                          </p:stCondLst>
                                        </p:cTn>
                                        <p:tgtEl>
                                          <p:spTgt spid="19"/>
                                        </p:tgtEl>
                                      </p:cBhvr>
                                      <p:to x="100000" y="80000"/>
                                    </p:animScale>
                                    <p:animScale>
                                      <p:cBhvr>
                                        <p:cTn id="54" dur="166" decel="50000">
                                          <p:stCondLst>
                                            <p:cond delay="1338"/>
                                          </p:stCondLst>
                                        </p:cTn>
                                        <p:tgtEl>
                                          <p:spTgt spid="19"/>
                                        </p:tgtEl>
                                      </p:cBhvr>
                                      <p:to x="100000" y="100000"/>
                                    </p:animScale>
                                    <p:animScale>
                                      <p:cBhvr>
                                        <p:cTn id="55" dur="26">
                                          <p:stCondLst>
                                            <p:cond delay="1642"/>
                                          </p:stCondLst>
                                        </p:cTn>
                                        <p:tgtEl>
                                          <p:spTgt spid="19"/>
                                        </p:tgtEl>
                                      </p:cBhvr>
                                      <p:to x="100000" y="90000"/>
                                    </p:animScale>
                                    <p:animScale>
                                      <p:cBhvr>
                                        <p:cTn id="56" dur="166" decel="50000">
                                          <p:stCondLst>
                                            <p:cond delay="1668"/>
                                          </p:stCondLst>
                                        </p:cTn>
                                        <p:tgtEl>
                                          <p:spTgt spid="19"/>
                                        </p:tgtEl>
                                      </p:cBhvr>
                                      <p:to x="100000" y="100000"/>
                                    </p:animScale>
                                    <p:animScale>
                                      <p:cBhvr>
                                        <p:cTn id="57" dur="26">
                                          <p:stCondLst>
                                            <p:cond delay="1808"/>
                                          </p:stCondLst>
                                        </p:cTn>
                                        <p:tgtEl>
                                          <p:spTgt spid="19"/>
                                        </p:tgtEl>
                                      </p:cBhvr>
                                      <p:to x="100000" y="95000"/>
                                    </p:animScale>
                                    <p:animScale>
                                      <p:cBhvr>
                                        <p:cTn id="58" dur="166" decel="50000">
                                          <p:stCondLst>
                                            <p:cond delay="1834"/>
                                          </p:stCondLst>
                                        </p:cTn>
                                        <p:tgtEl>
                                          <p:spTgt spid="19"/>
                                        </p:tgtEl>
                                      </p:cBhvr>
                                      <p:to x="100000" y="100000"/>
                                    </p:animScale>
                                  </p:childTnLst>
                                </p:cTn>
                              </p:par>
                            </p:childTnLst>
                          </p:cTn>
                        </p:par>
                      </p:childTnLst>
                    </p:cTn>
                  </p:par>
                  <p:par>
                    <p:cTn id="59" fill="hold">
                      <p:stCondLst>
                        <p:cond delay="indefinite"/>
                      </p:stCondLst>
                      <p:childTnLst>
                        <p:par>
                          <p:cTn id="60" fill="hold">
                            <p:stCondLst>
                              <p:cond delay="0"/>
                            </p:stCondLst>
                            <p:childTnLst>
                              <p:par>
                                <p:cTn id="61" presetID="6" presetClass="entr" presetSubtype="16" fill="hold" grpId="0" nodeType="clickEffect">
                                  <p:stCondLst>
                                    <p:cond delay="0"/>
                                  </p:stCondLst>
                                  <p:childTnLst>
                                    <p:set>
                                      <p:cBhvr>
                                        <p:cTn id="62" dur="1" fill="hold">
                                          <p:stCondLst>
                                            <p:cond delay="0"/>
                                          </p:stCondLst>
                                        </p:cTn>
                                        <p:tgtEl>
                                          <p:spTgt spid="9"/>
                                        </p:tgtEl>
                                        <p:attrNameLst>
                                          <p:attrName>style.visibility</p:attrName>
                                        </p:attrNameLst>
                                      </p:cBhvr>
                                      <p:to>
                                        <p:strVal val="visible"/>
                                      </p:to>
                                    </p:set>
                                    <p:animEffect transition="in" filter="circle(in)">
                                      <p:cBhvr>
                                        <p:cTn id="63" dur="2000"/>
                                        <p:tgtEl>
                                          <p:spTgt spid="9"/>
                                        </p:tgtEl>
                                      </p:cBhvr>
                                    </p:animEffect>
                                  </p:childTnLst>
                                </p:cTn>
                              </p:par>
                            </p:childTnLst>
                          </p:cTn>
                        </p:par>
                      </p:childTnLst>
                    </p:cTn>
                  </p:par>
                  <p:par>
                    <p:cTn id="64" fill="hold">
                      <p:stCondLst>
                        <p:cond delay="indefinite"/>
                      </p:stCondLst>
                      <p:childTnLst>
                        <p:par>
                          <p:cTn id="65" fill="hold">
                            <p:stCondLst>
                              <p:cond delay="0"/>
                            </p:stCondLst>
                            <p:childTnLst>
                              <p:par>
                                <p:cTn id="66" presetID="22" presetClass="entr" presetSubtype="4" fill="hold" grpId="0" nodeType="clickEffect">
                                  <p:stCondLst>
                                    <p:cond delay="0"/>
                                  </p:stCondLst>
                                  <p:childTnLst>
                                    <p:set>
                                      <p:cBhvr>
                                        <p:cTn id="67" dur="1" fill="hold">
                                          <p:stCondLst>
                                            <p:cond delay="0"/>
                                          </p:stCondLst>
                                        </p:cTn>
                                        <p:tgtEl>
                                          <p:spTgt spid="30"/>
                                        </p:tgtEl>
                                        <p:attrNameLst>
                                          <p:attrName>style.visibility</p:attrName>
                                        </p:attrNameLst>
                                      </p:cBhvr>
                                      <p:to>
                                        <p:strVal val="visible"/>
                                      </p:to>
                                    </p:set>
                                    <p:animEffect transition="in" filter="wipe(down)">
                                      <p:cBhvr>
                                        <p:cTn id="68" dur="500"/>
                                        <p:tgtEl>
                                          <p:spTgt spid="30"/>
                                        </p:tgtEl>
                                      </p:cBhvr>
                                    </p:animEffect>
                                  </p:childTnLst>
                                </p:cTn>
                              </p:par>
                            </p:childTnLst>
                          </p:cTn>
                        </p:par>
                      </p:childTnLst>
                    </p:cTn>
                  </p:par>
                  <p:par>
                    <p:cTn id="69" fill="hold">
                      <p:stCondLst>
                        <p:cond delay="indefinite"/>
                      </p:stCondLst>
                      <p:childTnLst>
                        <p:par>
                          <p:cTn id="70" fill="hold">
                            <p:stCondLst>
                              <p:cond delay="0"/>
                            </p:stCondLst>
                            <p:childTnLst>
                              <p:par>
                                <p:cTn id="71" presetID="26" presetClass="entr" presetSubtype="0" fill="hold" grpId="0" nodeType="clickEffect">
                                  <p:stCondLst>
                                    <p:cond delay="0"/>
                                  </p:stCondLst>
                                  <p:childTnLst>
                                    <p:set>
                                      <p:cBhvr>
                                        <p:cTn id="72" dur="1" fill="hold">
                                          <p:stCondLst>
                                            <p:cond delay="0"/>
                                          </p:stCondLst>
                                        </p:cTn>
                                        <p:tgtEl>
                                          <p:spTgt spid="40"/>
                                        </p:tgtEl>
                                        <p:attrNameLst>
                                          <p:attrName>style.visibility</p:attrName>
                                        </p:attrNameLst>
                                      </p:cBhvr>
                                      <p:to>
                                        <p:strVal val="visible"/>
                                      </p:to>
                                    </p:set>
                                    <p:animEffect transition="in" filter="wipe(down)">
                                      <p:cBhvr>
                                        <p:cTn id="73" dur="580">
                                          <p:stCondLst>
                                            <p:cond delay="0"/>
                                          </p:stCondLst>
                                        </p:cTn>
                                        <p:tgtEl>
                                          <p:spTgt spid="40"/>
                                        </p:tgtEl>
                                      </p:cBhvr>
                                    </p:animEffect>
                                    <p:anim calcmode="lin" valueType="num">
                                      <p:cBhvr>
                                        <p:cTn id="74" dur="1822" tmFilter="0,0; 0.14,0.36; 0.43,0.73; 0.71,0.91; 1.0,1.0">
                                          <p:stCondLst>
                                            <p:cond delay="0"/>
                                          </p:stCondLst>
                                        </p:cTn>
                                        <p:tgtEl>
                                          <p:spTgt spid="40"/>
                                        </p:tgtEl>
                                        <p:attrNameLst>
                                          <p:attrName>ppt_x</p:attrName>
                                        </p:attrNameLst>
                                      </p:cBhvr>
                                      <p:tavLst>
                                        <p:tav tm="0">
                                          <p:val>
                                            <p:strVal val="#ppt_x-0.25"/>
                                          </p:val>
                                        </p:tav>
                                        <p:tav tm="100000">
                                          <p:val>
                                            <p:strVal val="#ppt_x"/>
                                          </p:val>
                                        </p:tav>
                                      </p:tavLst>
                                    </p:anim>
                                    <p:anim calcmode="lin" valueType="num">
                                      <p:cBhvr>
                                        <p:cTn id="75" dur="664" tmFilter="0.0,0.0; 0.25,0.07; 0.50,0.2; 0.75,0.467; 1.0,1.0">
                                          <p:stCondLst>
                                            <p:cond delay="0"/>
                                          </p:stCondLst>
                                        </p:cTn>
                                        <p:tgtEl>
                                          <p:spTgt spid="40"/>
                                        </p:tgtEl>
                                        <p:attrNameLst>
                                          <p:attrName>ppt_y</p:attrName>
                                        </p:attrNameLst>
                                      </p:cBhvr>
                                      <p:tavLst>
                                        <p:tav tm="0" fmla="#ppt_y-sin(pi*$)/3">
                                          <p:val>
                                            <p:fltVal val="0.5"/>
                                          </p:val>
                                        </p:tav>
                                        <p:tav tm="100000">
                                          <p:val>
                                            <p:fltVal val="1"/>
                                          </p:val>
                                        </p:tav>
                                      </p:tavLst>
                                    </p:anim>
                                    <p:anim calcmode="lin" valueType="num">
                                      <p:cBhvr>
                                        <p:cTn id="76" dur="664" tmFilter="0, 0; 0.125,0.2665; 0.25,0.4; 0.375,0.465; 0.5,0.5;  0.625,0.535; 0.75,0.6; 0.875,0.7335; 1,1">
                                          <p:stCondLst>
                                            <p:cond delay="664"/>
                                          </p:stCondLst>
                                        </p:cTn>
                                        <p:tgtEl>
                                          <p:spTgt spid="40"/>
                                        </p:tgtEl>
                                        <p:attrNameLst>
                                          <p:attrName>ppt_y</p:attrName>
                                        </p:attrNameLst>
                                      </p:cBhvr>
                                      <p:tavLst>
                                        <p:tav tm="0" fmla="#ppt_y-sin(pi*$)/9">
                                          <p:val>
                                            <p:fltVal val="0"/>
                                          </p:val>
                                        </p:tav>
                                        <p:tav tm="100000">
                                          <p:val>
                                            <p:fltVal val="1"/>
                                          </p:val>
                                        </p:tav>
                                      </p:tavLst>
                                    </p:anim>
                                    <p:anim calcmode="lin" valueType="num">
                                      <p:cBhvr>
                                        <p:cTn id="77" dur="332" tmFilter="0, 0; 0.125,0.2665; 0.25,0.4; 0.375,0.465; 0.5,0.5;  0.625,0.535; 0.75,0.6; 0.875,0.7335; 1,1">
                                          <p:stCondLst>
                                            <p:cond delay="1324"/>
                                          </p:stCondLst>
                                        </p:cTn>
                                        <p:tgtEl>
                                          <p:spTgt spid="40"/>
                                        </p:tgtEl>
                                        <p:attrNameLst>
                                          <p:attrName>ppt_y</p:attrName>
                                        </p:attrNameLst>
                                      </p:cBhvr>
                                      <p:tavLst>
                                        <p:tav tm="0" fmla="#ppt_y-sin(pi*$)/27">
                                          <p:val>
                                            <p:fltVal val="0"/>
                                          </p:val>
                                        </p:tav>
                                        <p:tav tm="100000">
                                          <p:val>
                                            <p:fltVal val="1"/>
                                          </p:val>
                                        </p:tav>
                                      </p:tavLst>
                                    </p:anim>
                                    <p:anim calcmode="lin" valueType="num">
                                      <p:cBhvr>
                                        <p:cTn id="78" dur="164" tmFilter="0, 0; 0.125,0.2665; 0.25,0.4; 0.375,0.465; 0.5,0.5;  0.625,0.535; 0.75,0.6; 0.875,0.7335; 1,1">
                                          <p:stCondLst>
                                            <p:cond delay="1656"/>
                                          </p:stCondLst>
                                        </p:cTn>
                                        <p:tgtEl>
                                          <p:spTgt spid="40"/>
                                        </p:tgtEl>
                                        <p:attrNameLst>
                                          <p:attrName>ppt_y</p:attrName>
                                        </p:attrNameLst>
                                      </p:cBhvr>
                                      <p:tavLst>
                                        <p:tav tm="0" fmla="#ppt_y-sin(pi*$)/81">
                                          <p:val>
                                            <p:fltVal val="0"/>
                                          </p:val>
                                        </p:tav>
                                        <p:tav tm="100000">
                                          <p:val>
                                            <p:fltVal val="1"/>
                                          </p:val>
                                        </p:tav>
                                      </p:tavLst>
                                    </p:anim>
                                    <p:animScale>
                                      <p:cBhvr>
                                        <p:cTn id="79" dur="26">
                                          <p:stCondLst>
                                            <p:cond delay="650"/>
                                          </p:stCondLst>
                                        </p:cTn>
                                        <p:tgtEl>
                                          <p:spTgt spid="40"/>
                                        </p:tgtEl>
                                      </p:cBhvr>
                                      <p:to x="100000" y="60000"/>
                                    </p:animScale>
                                    <p:animScale>
                                      <p:cBhvr>
                                        <p:cTn id="80" dur="166" decel="50000">
                                          <p:stCondLst>
                                            <p:cond delay="676"/>
                                          </p:stCondLst>
                                        </p:cTn>
                                        <p:tgtEl>
                                          <p:spTgt spid="40"/>
                                        </p:tgtEl>
                                      </p:cBhvr>
                                      <p:to x="100000" y="100000"/>
                                    </p:animScale>
                                    <p:animScale>
                                      <p:cBhvr>
                                        <p:cTn id="81" dur="26">
                                          <p:stCondLst>
                                            <p:cond delay="1312"/>
                                          </p:stCondLst>
                                        </p:cTn>
                                        <p:tgtEl>
                                          <p:spTgt spid="40"/>
                                        </p:tgtEl>
                                      </p:cBhvr>
                                      <p:to x="100000" y="80000"/>
                                    </p:animScale>
                                    <p:animScale>
                                      <p:cBhvr>
                                        <p:cTn id="82" dur="166" decel="50000">
                                          <p:stCondLst>
                                            <p:cond delay="1338"/>
                                          </p:stCondLst>
                                        </p:cTn>
                                        <p:tgtEl>
                                          <p:spTgt spid="40"/>
                                        </p:tgtEl>
                                      </p:cBhvr>
                                      <p:to x="100000" y="100000"/>
                                    </p:animScale>
                                    <p:animScale>
                                      <p:cBhvr>
                                        <p:cTn id="83" dur="26">
                                          <p:stCondLst>
                                            <p:cond delay="1642"/>
                                          </p:stCondLst>
                                        </p:cTn>
                                        <p:tgtEl>
                                          <p:spTgt spid="40"/>
                                        </p:tgtEl>
                                      </p:cBhvr>
                                      <p:to x="100000" y="90000"/>
                                    </p:animScale>
                                    <p:animScale>
                                      <p:cBhvr>
                                        <p:cTn id="84" dur="166" decel="50000">
                                          <p:stCondLst>
                                            <p:cond delay="1668"/>
                                          </p:stCondLst>
                                        </p:cTn>
                                        <p:tgtEl>
                                          <p:spTgt spid="40"/>
                                        </p:tgtEl>
                                      </p:cBhvr>
                                      <p:to x="100000" y="100000"/>
                                    </p:animScale>
                                    <p:animScale>
                                      <p:cBhvr>
                                        <p:cTn id="85" dur="26">
                                          <p:stCondLst>
                                            <p:cond delay="1808"/>
                                          </p:stCondLst>
                                        </p:cTn>
                                        <p:tgtEl>
                                          <p:spTgt spid="40"/>
                                        </p:tgtEl>
                                      </p:cBhvr>
                                      <p:to x="100000" y="95000"/>
                                    </p:animScale>
                                    <p:animScale>
                                      <p:cBhvr>
                                        <p:cTn id="86" dur="166" decel="50000">
                                          <p:stCondLst>
                                            <p:cond delay="1834"/>
                                          </p:stCondLst>
                                        </p:cTn>
                                        <p:tgtEl>
                                          <p:spTgt spid="40"/>
                                        </p:tgtEl>
                                      </p:cBhvr>
                                      <p:to x="100000" y="100000"/>
                                    </p:animScale>
                                  </p:childTnLst>
                                </p:cTn>
                              </p:par>
                            </p:childTnLst>
                          </p:cTn>
                        </p:par>
                      </p:childTnLst>
                    </p:cTn>
                  </p:par>
                  <p:par>
                    <p:cTn id="87" fill="hold">
                      <p:stCondLst>
                        <p:cond delay="indefinite"/>
                      </p:stCondLst>
                      <p:childTnLst>
                        <p:par>
                          <p:cTn id="88" fill="hold">
                            <p:stCondLst>
                              <p:cond delay="0"/>
                            </p:stCondLst>
                            <p:childTnLst>
                              <p:par>
                                <p:cTn id="89" presetID="6" presetClass="entr" presetSubtype="16" fill="hold" grpId="0" nodeType="clickEffect">
                                  <p:stCondLst>
                                    <p:cond delay="0"/>
                                  </p:stCondLst>
                                  <p:childTnLst>
                                    <p:set>
                                      <p:cBhvr>
                                        <p:cTn id="90" dur="1" fill="hold">
                                          <p:stCondLst>
                                            <p:cond delay="0"/>
                                          </p:stCondLst>
                                        </p:cTn>
                                        <p:tgtEl>
                                          <p:spTgt spid="10"/>
                                        </p:tgtEl>
                                        <p:attrNameLst>
                                          <p:attrName>style.visibility</p:attrName>
                                        </p:attrNameLst>
                                      </p:cBhvr>
                                      <p:to>
                                        <p:strVal val="visible"/>
                                      </p:to>
                                    </p:set>
                                    <p:animEffect transition="in" filter="circle(in)">
                                      <p:cBhvr>
                                        <p:cTn id="91" dur="2000"/>
                                        <p:tgtEl>
                                          <p:spTgt spid="10"/>
                                        </p:tgtEl>
                                      </p:cBhvr>
                                    </p:animEffect>
                                  </p:childTnLst>
                                </p:cTn>
                              </p:par>
                            </p:childTnLst>
                          </p:cTn>
                        </p:par>
                      </p:childTnLst>
                    </p:cTn>
                  </p:par>
                  <p:par>
                    <p:cTn id="92" fill="hold">
                      <p:stCondLst>
                        <p:cond delay="indefinite"/>
                      </p:stCondLst>
                      <p:childTnLst>
                        <p:par>
                          <p:cTn id="93" fill="hold">
                            <p:stCondLst>
                              <p:cond delay="0"/>
                            </p:stCondLst>
                            <p:childTnLst>
                              <p:par>
                                <p:cTn id="94" presetID="22" presetClass="entr" presetSubtype="4" fill="hold" grpId="0" nodeType="clickEffect">
                                  <p:stCondLst>
                                    <p:cond delay="0"/>
                                  </p:stCondLst>
                                  <p:childTnLst>
                                    <p:set>
                                      <p:cBhvr>
                                        <p:cTn id="95" dur="1" fill="hold">
                                          <p:stCondLst>
                                            <p:cond delay="0"/>
                                          </p:stCondLst>
                                        </p:cTn>
                                        <p:tgtEl>
                                          <p:spTgt spid="22"/>
                                        </p:tgtEl>
                                        <p:attrNameLst>
                                          <p:attrName>style.visibility</p:attrName>
                                        </p:attrNameLst>
                                      </p:cBhvr>
                                      <p:to>
                                        <p:strVal val="visible"/>
                                      </p:to>
                                    </p:set>
                                    <p:animEffect transition="in" filter="wipe(down)">
                                      <p:cBhvr>
                                        <p:cTn id="96" dur="500"/>
                                        <p:tgtEl>
                                          <p:spTgt spid="22"/>
                                        </p:tgtEl>
                                      </p:cBhvr>
                                    </p:animEffect>
                                  </p:childTnLst>
                                </p:cTn>
                              </p:par>
                            </p:childTnLst>
                          </p:cTn>
                        </p:par>
                      </p:childTnLst>
                    </p:cTn>
                  </p:par>
                  <p:par>
                    <p:cTn id="97" fill="hold">
                      <p:stCondLst>
                        <p:cond delay="indefinite"/>
                      </p:stCondLst>
                      <p:childTnLst>
                        <p:par>
                          <p:cTn id="98" fill="hold">
                            <p:stCondLst>
                              <p:cond delay="0"/>
                            </p:stCondLst>
                            <p:childTnLst>
                              <p:par>
                                <p:cTn id="99" presetID="26" presetClass="entr" presetSubtype="0" fill="hold" grpId="0" nodeType="clickEffect">
                                  <p:stCondLst>
                                    <p:cond delay="0"/>
                                  </p:stCondLst>
                                  <p:childTnLst>
                                    <p:set>
                                      <p:cBhvr>
                                        <p:cTn id="100" dur="1" fill="hold">
                                          <p:stCondLst>
                                            <p:cond delay="0"/>
                                          </p:stCondLst>
                                        </p:cTn>
                                        <p:tgtEl>
                                          <p:spTgt spid="39"/>
                                        </p:tgtEl>
                                        <p:attrNameLst>
                                          <p:attrName>style.visibility</p:attrName>
                                        </p:attrNameLst>
                                      </p:cBhvr>
                                      <p:to>
                                        <p:strVal val="visible"/>
                                      </p:to>
                                    </p:set>
                                    <p:animEffect transition="in" filter="wipe(down)">
                                      <p:cBhvr>
                                        <p:cTn id="101" dur="580">
                                          <p:stCondLst>
                                            <p:cond delay="0"/>
                                          </p:stCondLst>
                                        </p:cTn>
                                        <p:tgtEl>
                                          <p:spTgt spid="39"/>
                                        </p:tgtEl>
                                      </p:cBhvr>
                                    </p:animEffect>
                                    <p:anim calcmode="lin" valueType="num">
                                      <p:cBhvr>
                                        <p:cTn id="102" dur="1822" tmFilter="0,0; 0.14,0.36; 0.43,0.73; 0.71,0.91; 1.0,1.0">
                                          <p:stCondLst>
                                            <p:cond delay="0"/>
                                          </p:stCondLst>
                                        </p:cTn>
                                        <p:tgtEl>
                                          <p:spTgt spid="39"/>
                                        </p:tgtEl>
                                        <p:attrNameLst>
                                          <p:attrName>ppt_x</p:attrName>
                                        </p:attrNameLst>
                                      </p:cBhvr>
                                      <p:tavLst>
                                        <p:tav tm="0">
                                          <p:val>
                                            <p:strVal val="#ppt_x-0.25"/>
                                          </p:val>
                                        </p:tav>
                                        <p:tav tm="100000">
                                          <p:val>
                                            <p:strVal val="#ppt_x"/>
                                          </p:val>
                                        </p:tav>
                                      </p:tavLst>
                                    </p:anim>
                                    <p:anim calcmode="lin" valueType="num">
                                      <p:cBhvr>
                                        <p:cTn id="103" dur="664" tmFilter="0.0,0.0; 0.25,0.07; 0.50,0.2; 0.75,0.467; 1.0,1.0">
                                          <p:stCondLst>
                                            <p:cond delay="0"/>
                                          </p:stCondLst>
                                        </p:cTn>
                                        <p:tgtEl>
                                          <p:spTgt spid="39"/>
                                        </p:tgtEl>
                                        <p:attrNameLst>
                                          <p:attrName>ppt_y</p:attrName>
                                        </p:attrNameLst>
                                      </p:cBhvr>
                                      <p:tavLst>
                                        <p:tav tm="0" fmla="#ppt_y-sin(pi*$)/3">
                                          <p:val>
                                            <p:fltVal val="0.5"/>
                                          </p:val>
                                        </p:tav>
                                        <p:tav tm="100000">
                                          <p:val>
                                            <p:fltVal val="1"/>
                                          </p:val>
                                        </p:tav>
                                      </p:tavLst>
                                    </p:anim>
                                    <p:anim calcmode="lin" valueType="num">
                                      <p:cBhvr>
                                        <p:cTn id="104" dur="664" tmFilter="0, 0; 0.125,0.2665; 0.25,0.4; 0.375,0.465; 0.5,0.5;  0.625,0.535; 0.75,0.6; 0.875,0.7335; 1,1">
                                          <p:stCondLst>
                                            <p:cond delay="664"/>
                                          </p:stCondLst>
                                        </p:cTn>
                                        <p:tgtEl>
                                          <p:spTgt spid="39"/>
                                        </p:tgtEl>
                                        <p:attrNameLst>
                                          <p:attrName>ppt_y</p:attrName>
                                        </p:attrNameLst>
                                      </p:cBhvr>
                                      <p:tavLst>
                                        <p:tav tm="0" fmla="#ppt_y-sin(pi*$)/9">
                                          <p:val>
                                            <p:fltVal val="0"/>
                                          </p:val>
                                        </p:tav>
                                        <p:tav tm="100000">
                                          <p:val>
                                            <p:fltVal val="1"/>
                                          </p:val>
                                        </p:tav>
                                      </p:tavLst>
                                    </p:anim>
                                    <p:anim calcmode="lin" valueType="num">
                                      <p:cBhvr>
                                        <p:cTn id="105" dur="332" tmFilter="0, 0; 0.125,0.2665; 0.25,0.4; 0.375,0.465; 0.5,0.5;  0.625,0.535; 0.75,0.6; 0.875,0.7335; 1,1">
                                          <p:stCondLst>
                                            <p:cond delay="1324"/>
                                          </p:stCondLst>
                                        </p:cTn>
                                        <p:tgtEl>
                                          <p:spTgt spid="39"/>
                                        </p:tgtEl>
                                        <p:attrNameLst>
                                          <p:attrName>ppt_y</p:attrName>
                                        </p:attrNameLst>
                                      </p:cBhvr>
                                      <p:tavLst>
                                        <p:tav tm="0" fmla="#ppt_y-sin(pi*$)/27">
                                          <p:val>
                                            <p:fltVal val="0"/>
                                          </p:val>
                                        </p:tav>
                                        <p:tav tm="100000">
                                          <p:val>
                                            <p:fltVal val="1"/>
                                          </p:val>
                                        </p:tav>
                                      </p:tavLst>
                                    </p:anim>
                                    <p:anim calcmode="lin" valueType="num">
                                      <p:cBhvr>
                                        <p:cTn id="106" dur="164" tmFilter="0, 0; 0.125,0.2665; 0.25,0.4; 0.375,0.465; 0.5,0.5;  0.625,0.535; 0.75,0.6; 0.875,0.7335; 1,1">
                                          <p:stCondLst>
                                            <p:cond delay="1656"/>
                                          </p:stCondLst>
                                        </p:cTn>
                                        <p:tgtEl>
                                          <p:spTgt spid="39"/>
                                        </p:tgtEl>
                                        <p:attrNameLst>
                                          <p:attrName>ppt_y</p:attrName>
                                        </p:attrNameLst>
                                      </p:cBhvr>
                                      <p:tavLst>
                                        <p:tav tm="0" fmla="#ppt_y-sin(pi*$)/81">
                                          <p:val>
                                            <p:fltVal val="0"/>
                                          </p:val>
                                        </p:tav>
                                        <p:tav tm="100000">
                                          <p:val>
                                            <p:fltVal val="1"/>
                                          </p:val>
                                        </p:tav>
                                      </p:tavLst>
                                    </p:anim>
                                    <p:animScale>
                                      <p:cBhvr>
                                        <p:cTn id="107" dur="26">
                                          <p:stCondLst>
                                            <p:cond delay="650"/>
                                          </p:stCondLst>
                                        </p:cTn>
                                        <p:tgtEl>
                                          <p:spTgt spid="39"/>
                                        </p:tgtEl>
                                      </p:cBhvr>
                                      <p:to x="100000" y="60000"/>
                                    </p:animScale>
                                    <p:animScale>
                                      <p:cBhvr>
                                        <p:cTn id="108" dur="166" decel="50000">
                                          <p:stCondLst>
                                            <p:cond delay="676"/>
                                          </p:stCondLst>
                                        </p:cTn>
                                        <p:tgtEl>
                                          <p:spTgt spid="39"/>
                                        </p:tgtEl>
                                      </p:cBhvr>
                                      <p:to x="100000" y="100000"/>
                                    </p:animScale>
                                    <p:animScale>
                                      <p:cBhvr>
                                        <p:cTn id="109" dur="26">
                                          <p:stCondLst>
                                            <p:cond delay="1312"/>
                                          </p:stCondLst>
                                        </p:cTn>
                                        <p:tgtEl>
                                          <p:spTgt spid="39"/>
                                        </p:tgtEl>
                                      </p:cBhvr>
                                      <p:to x="100000" y="80000"/>
                                    </p:animScale>
                                    <p:animScale>
                                      <p:cBhvr>
                                        <p:cTn id="110" dur="166" decel="50000">
                                          <p:stCondLst>
                                            <p:cond delay="1338"/>
                                          </p:stCondLst>
                                        </p:cTn>
                                        <p:tgtEl>
                                          <p:spTgt spid="39"/>
                                        </p:tgtEl>
                                      </p:cBhvr>
                                      <p:to x="100000" y="100000"/>
                                    </p:animScale>
                                    <p:animScale>
                                      <p:cBhvr>
                                        <p:cTn id="111" dur="26">
                                          <p:stCondLst>
                                            <p:cond delay="1642"/>
                                          </p:stCondLst>
                                        </p:cTn>
                                        <p:tgtEl>
                                          <p:spTgt spid="39"/>
                                        </p:tgtEl>
                                      </p:cBhvr>
                                      <p:to x="100000" y="90000"/>
                                    </p:animScale>
                                    <p:animScale>
                                      <p:cBhvr>
                                        <p:cTn id="112" dur="166" decel="50000">
                                          <p:stCondLst>
                                            <p:cond delay="1668"/>
                                          </p:stCondLst>
                                        </p:cTn>
                                        <p:tgtEl>
                                          <p:spTgt spid="39"/>
                                        </p:tgtEl>
                                      </p:cBhvr>
                                      <p:to x="100000" y="100000"/>
                                    </p:animScale>
                                    <p:animScale>
                                      <p:cBhvr>
                                        <p:cTn id="113" dur="26">
                                          <p:stCondLst>
                                            <p:cond delay="1808"/>
                                          </p:stCondLst>
                                        </p:cTn>
                                        <p:tgtEl>
                                          <p:spTgt spid="39"/>
                                        </p:tgtEl>
                                      </p:cBhvr>
                                      <p:to x="100000" y="95000"/>
                                    </p:animScale>
                                    <p:animScale>
                                      <p:cBhvr>
                                        <p:cTn id="114" dur="166" decel="50000">
                                          <p:stCondLst>
                                            <p:cond delay="1834"/>
                                          </p:stCondLst>
                                        </p:cTn>
                                        <p:tgtEl>
                                          <p:spTgt spid="39"/>
                                        </p:tgtEl>
                                      </p:cBhvr>
                                      <p:to x="100000" y="100000"/>
                                    </p:animScale>
                                  </p:childTnLst>
                                </p:cTn>
                              </p:par>
                            </p:childTnLst>
                          </p:cTn>
                        </p:par>
                      </p:childTnLst>
                    </p:cTn>
                  </p:par>
                  <p:par>
                    <p:cTn id="115" fill="hold">
                      <p:stCondLst>
                        <p:cond delay="indefinite"/>
                      </p:stCondLst>
                      <p:childTnLst>
                        <p:par>
                          <p:cTn id="116" fill="hold">
                            <p:stCondLst>
                              <p:cond delay="0"/>
                            </p:stCondLst>
                            <p:childTnLst>
                              <p:par>
                                <p:cTn id="117" presetID="6" presetClass="entr" presetSubtype="16" fill="hold" grpId="0" nodeType="clickEffect">
                                  <p:stCondLst>
                                    <p:cond delay="0"/>
                                  </p:stCondLst>
                                  <p:childTnLst>
                                    <p:set>
                                      <p:cBhvr>
                                        <p:cTn id="118" dur="1" fill="hold">
                                          <p:stCondLst>
                                            <p:cond delay="0"/>
                                          </p:stCondLst>
                                        </p:cTn>
                                        <p:tgtEl>
                                          <p:spTgt spid="11"/>
                                        </p:tgtEl>
                                        <p:attrNameLst>
                                          <p:attrName>style.visibility</p:attrName>
                                        </p:attrNameLst>
                                      </p:cBhvr>
                                      <p:to>
                                        <p:strVal val="visible"/>
                                      </p:to>
                                    </p:set>
                                    <p:animEffect transition="in" filter="circle(in)">
                                      <p:cBhvr>
                                        <p:cTn id="119" dur="2000"/>
                                        <p:tgtEl>
                                          <p:spTgt spid="11"/>
                                        </p:tgtEl>
                                      </p:cBhvr>
                                    </p:animEffect>
                                  </p:childTnLst>
                                </p:cTn>
                              </p:par>
                            </p:childTnLst>
                          </p:cTn>
                        </p:par>
                      </p:childTnLst>
                    </p:cTn>
                  </p:par>
                  <p:par>
                    <p:cTn id="120" fill="hold">
                      <p:stCondLst>
                        <p:cond delay="indefinite"/>
                      </p:stCondLst>
                      <p:childTnLst>
                        <p:par>
                          <p:cTn id="121" fill="hold">
                            <p:stCondLst>
                              <p:cond delay="0"/>
                            </p:stCondLst>
                            <p:childTnLst>
                              <p:par>
                                <p:cTn id="122" presetID="22" presetClass="entr" presetSubtype="4" fill="hold" grpId="0" nodeType="clickEffect">
                                  <p:stCondLst>
                                    <p:cond delay="0"/>
                                  </p:stCondLst>
                                  <p:childTnLst>
                                    <p:set>
                                      <p:cBhvr>
                                        <p:cTn id="123" dur="1" fill="hold">
                                          <p:stCondLst>
                                            <p:cond delay="0"/>
                                          </p:stCondLst>
                                        </p:cTn>
                                        <p:tgtEl>
                                          <p:spTgt spid="23"/>
                                        </p:tgtEl>
                                        <p:attrNameLst>
                                          <p:attrName>style.visibility</p:attrName>
                                        </p:attrNameLst>
                                      </p:cBhvr>
                                      <p:to>
                                        <p:strVal val="visible"/>
                                      </p:to>
                                    </p:set>
                                    <p:animEffect transition="in" filter="wipe(down)">
                                      <p:cBhvr>
                                        <p:cTn id="124" dur="500"/>
                                        <p:tgtEl>
                                          <p:spTgt spid="23"/>
                                        </p:tgtEl>
                                      </p:cBhvr>
                                    </p:animEffect>
                                  </p:childTnLst>
                                </p:cTn>
                              </p:par>
                            </p:childTnLst>
                          </p:cTn>
                        </p:par>
                      </p:childTnLst>
                    </p:cTn>
                  </p:par>
                  <p:par>
                    <p:cTn id="125" fill="hold">
                      <p:stCondLst>
                        <p:cond delay="indefinite"/>
                      </p:stCondLst>
                      <p:childTnLst>
                        <p:par>
                          <p:cTn id="126" fill="hold">
                            <p:stCondLst>
                              <p:cond delay="0"/>
                            </p:stCondLst>
                            <p:childTnLst>
                              <p:par>
                                <p:cTn id="127" presetID="26" presetClass="entr" presetSubtype="0" fill="hold" grpId="0" nodeType="clickEffect">
                                  <p:stCondLst>
                                    <p:cond delay="0"/>
                                  </p:stCondLst>
                                  <p:childTnLst>
                                    <p:set>
                                      <p:cBhvr>
                                        <p:cTn id="128" dur="1" fill="hold">
                                          <p:stCondLst>
                                            <p:cond delay="0"/>
                                          </p:stCondLst>
                                        </p:cTn>
                                        <p:tgtEl>
                                          <p:spTgt spid="38"/>
                                        </p:tgtEl>
                                        <p:attrNameLst>
                                          <p:attrName>style.visibility</p:attrName>
                                        </p:attrNameLst>
                                      </p:cBhvr>
                                      <p:to>
                                        <p:strVal val="visible"/>
                                      </p:to>
                                    </p:set>
                                    <p:animEffect transition="in" filter="wipe(down)">
                                      <p:cBhvr>
                                        <p:cTn id="129" dur="580">
                                          <p:stCondLst>
                                            <p:cond delay="0"/>
                                          </p:stCondLst>
                                        </p:cTn>
                                        <p:tgtEl>
                                          <p:spTgt spid="38"/>
                                        </p:tgtEl>
                                      </p:cBhvr>
                                    </p:animEffect>
                                    <p:anim calcmode="lin" valueType="num">
                                      <p:cBhvr>
                                        <p:cTn id="130" dur="1822" tmFilter="0,0; 0.14,0.36; 0.43,0.73; 0.71,0.91; 1.0,1.0">
                                          <p:stCondLst>
                                            <p:cond delay="0"/>
                                          </p:stCondLst>
                                        </p:cTn>
                                        <p:tgtEl>
                                          <p:spTgt spid="38"/>
                                        </p:tgtEl>
                                        <p:attrNameLst>
                                          <p:attrName>ppt_x</p:attrName>
                                        </p:attrNameLst>
                                      </p:cBhvr>
                                      <p:tavLst>
                                        <p:tav tm="0">
                                          <p:val>
                                            <p:strVal val="#ppt_x-0.25"/>
                                          </p:val>
                                        </p:tav>
                                        <p:tav tm="100000">
                                          <p:val>
                                            <p:strVal val="#ppt_x"/>
                                          </p:val>
                                        </p:tav>
                                      </p:tavLst>
                                    </p:anim>
                                    <p:anim calcmode="lin" valueType="num">
                                      <p:cBhvr>
                                        <p:cTn id="131" dur="664" tmFilter="0.0,0.0; 0.25,0.07; 0.50,0.2; 0.75,0.467; 1.0,1.0">
                                          <p:stCondLst>
                                            <p:cond delay="0"/>
                                          </p:stCondLst>
                                        </p:cTn>
                                        <p:tgtEl>
                                          <p:spTgt spid="38"/>
                                        </p:tgtEl>
                                        <p:attrNameLst>
                                          <p:attrName>ppt_y</p:attrName>
                                        </p:attrNameLst>
                                      </p:cBhvr>
                                      <p:tavLst>
                                        <p:tav tm="0" fmla="#ppt_y-sin(pi*$)/3">
                                          <p:val>
                                            <p:fltVal val="0.5"/>
                                          </p:val>
                                        </p:tav>
                                        <p:tav tm="100000">
                                          <p:val>
                                            <p:fltVal val="1"/>
                                          </p:val>
                                        </p:tav>
                                      </p:tavLst>
                                    </p:anim>
                                    <p:anim calcmode="lin" valueType="num">
                                      <p:cBhvr>
                                        <p:cTn id="132" dur="664" tmFilter="0, 0; 0.125,0.2665; 0.25,0.4; 0.375,0.465; 0.5,0.5;  0.625,0.535; 0.75,0.6; 0.875,0.7335; 1,1">
                                          <p:stCondLst>
                                            <p:cond delay="664"/>
                                          </p:stCondLst>
                                        </p:cTn>
                                        <p:tgtEl>
                                          <p:spTgt spid="38"/>
                                        </p:tgtEl>
                                        <p:attrNameLst>
                                          <p:attrName>ppt_y</p:attrName>
                                        </p:attrNameLst>
                                      </p:cBhvr>
                                      <p:tavLst>
                                        <p:tav tm="0" fmla="#ppt_y-sin(pi*$)/9">
                                          <p:val>
                                            <p:fltVal val="0"/>
                                          </p:val>
                                        </p:tav>
                                        <p:tav tm="100000">
                                          <p:val>
                                            <p:fltVal val="1"/>
                                          </p:val>
                                        </p:tav>
                                      </p:tavLst>
                                    </p:anim>
                                    <p:anim calcmode="lin" valueType="num">
                                      <p:cBhvr>
                                        <p:cTn id="133" dur="332" tmFilter="0, 0; 0.125,0.2665; 0.25,0.4; 0.375,0.465; 0.5,0.5;  0.625,0.535; 0.75,0.6; 0.875,0.7335; 1,1">
                                          <p:stCondLst>
                                            <p:cond delay="1324"/>
                                          </p:stCondLst>
                                        </p:cTn>
                                        <p:tgtEl>
                                          <p:spTgt spid="38"/>
                                        </p:tgtEl>
                                        <p:attrNameLst>
                                          <p:attrName>ppt_y</p:attrName>
                                        </p:attrNameLst>
                                      </p:cBhvr>
                                      <p:tavLst>
                                        <p:tav tm="0" fmla="#ppt_y-sin(pi*$)/27">
                                          <p:val>
                                            <p:fltVal val="0"/>
                                          </p:val>
                                        </p:tav>
                                        <p:tav tm="100000">
                                          <p:val>
                                            <p:fltVal val="1"/>
                                          </p:val>
                                        </p:tav>
                                      </p:tavLst>
                                    </p:anim>
                                    <p:anim calcmode="lin" valueType="num">
                                      <p:cBhvr>
                                        <p:cTn id="134" dur="164" tmFilter="0, 0; 0.125,0.2665; 0.25,0.4; 0.375,0.465; 0.5,0.5;  0.625,0.535; 0.75,0.6; 0.875,0.7335; 1,1">
                                          <p:stCondLst>
                                            <p:cond delay="1656"/>
                                          </p:stCondLst>
                                        </p:cTn>
                                        <p:tgtEl>
                                          <p:spTgt spid="38"/>
                                        </p:tgtEl>
                                        <p:attrNameLst>
                                          <p:attrName>ppt_y</p:attrName>
                                        </p:attrNameLst>
                                      </p:cBhvr>
                                      <p:tavLst>
                                        <p:tav tm="0" fmla="#ppt_y-sin(pi*$)/81">
                                          <p:val>
                                            <p:fltVal val="0"/>
                                          </p:val>
                                        </p:tav>
                                        <p:tav tm="100000">
                                          <p:val>
                                            <p:fltVal val="1"/>
                                          </p:val>
                                        </p:tav>
                                      </p:tavLst>
                                    </p:anim>
                                    <p:animScale>
                                      <p:cBhvr>
                                        <p:cTn id="135" dur="26">
                                          <p:stCondLst>
                                            <p:cond delay="650"/>
                                          </p:stCondLst>
                                        </p:cTn>
                                        <p:tgtEl>
                                          <p:spTgt spid="38"/>
                                        </p:tgtEl>
                                      </p:cBhvr>
                                      <p:to x="100000" y="60000"/>
                                    </p:animScale>
                                    <p:animScale>
                                      <p:cBhvr>
                                        <p:cTn id="136" dur="166" decel="50000">
                                          <p:stCondLst>
                                            <p:cond delay="676"/>
                                          </p:stCondLst>
                                        </p:cTn>
                                        <p:tgtEl>
                                          <p:spTgt spid="38"/>
                                        </p:tgtEl>
                                      </p:cBhvr>
                                      <p:to x="100000" y="100000"/>
                                    </p:animScale>
                                    <p:animScale>
                                      <p:cBhvr>
                                        <p:cTn id="137" dur="26">
                                          <p:stCondLst>
                                            <p:cond delay="1312"/>
                                          </p:stCondLst>
                                        </p:cTn>
                                        <p:tgtEl>
                                          <p:spTgt spid="38"/>
                                        </p:tgtEl>
                                      </p:cBhvr>
                                      <p:to x="100000" y="80000"/>
                                    </p:animScale>
                                    <p:animScale>
                                      <p:cBhvr>
                                        <p:cTn id="138" dur="166" decel="50000">
                                          <p:stCondLst>
                                            <p:cond delay="1338"/>
                                          </p:stCondLst>
                                        </p:cTn>
                                        <p:tgtEl>
                                          <p:spTgt spid="38"/>
                                        </p:tgtEl>
                                      </p:cBhvr>
                                      <p:to x="100000" y="100000"/>
                                    </p:animScale>
                                    <p:animScale>
                                      <p:cBhvr>
                                        <p:cTn id="139" dur="26">
                                          <p:stCondLst>
                                            <p:cond delay="1642"/>
                                          </p:stCondLst>
                                        </p:cTn>
                                        <p:tgtEl>
                                          <p:spTgt spid="38"/>
                                        </p:tgtEl>
                                      </p:cBhvr>
                                      <p:to x="100000" y="90000"/>
                                    </p:animScale>
                                    <p:animScale>
                                      <p:cBhvr>
                                        <p:cTn id="140" dur="166" decel="50000">
                                          <p:stCondLst>
                                            <p:cond delay="1668"/>
                                          </p:stCondLst>
                                        </p:cTn>
                                        <p:tgtEl>
                                          <p:spTgt spid="38"/>
                                        </p:tgtEl>
                                      </p:cBhvr>
                                      <p:to x="100000" y="100000"/>
                                    </p:animScale>
                                    <p:animScale>
                                      <p:cBhvr>
                                        <p:cTn id="141" dur="26">
                                          <p:stCondLst>
                                            <p:cond delay="1808"/>
                                          </p:stCondLst>
                                        </p:cTn>
                                        <p:tgtEl>
                                          <p:spTgt spid="38"/>
                                        </p:tgtEl>
                                      </p:cBhvr>
                                      <p:to x="100000" y="95000"/>
                                    </p:animScale>
                                    <p:animScale>
                                      <p:cBhvr>
                                        <p:cTn id="142" dur="166" decel="50000">
                                          <p:stCondLst>
                                            <p:cond delay="1834"/>
                                          </p:stCondLst>
                                        </p:cTn>
                                        <p:tgtEl>
                                          <p:spTgt spid="38"/>
                                        </p:tgtEl>
                                      </p:cBhvr>
                                      <p:to x="100000" y="100000"/>
                                    </p:animScale>
                                  </p:childTnLst>
                                </p:cTn>
                              </p:par>
                            </p:childTnLst>
                          </p:cTn>
                        </p:par>
                      </p:childTnLst>
                    </p:cTn>
                  </p:par>
                  <p:par>
                    <p:cTn id="143" fill="hold">
                      <p:stCondLst>
                        <p:cond delay="indefinite"/>
                      </p:stCondLst>
                      <p:childTnLst>
                        <p:par>
                          <p:cTn id="144" fill="hold">
                            <p:stCondLst>
                              <p:cond delay="0"/>
                            </p:stCondLst>
                            <p:childTnLst>
                              <p:par>
                                <p:cTn id="145" presetID="6" presetClass="entr" presetSubtype="16" fill="hold" grpId="0" nodeType="clickEffect">
                                  <p:stCondLst>
                                    <p:cond delay="0"/>
                                  </p:stCondLst>
                                  <p:childTnLst>
                                    <p:set>
                                      <p:cBhvr>
                                        <p:cTn id="146" dur="1" fill="hold">
                                          <p:stCondLst>
                                            <p:cond delay="0"/>
                                          </p:stCondLst>
                                        </p:cTn>
                                        <p:tgtEl>
                                          <p:spTgt spid="12"/>
                                        </p:tgtEl>
                                        <p:attrNameLst>
                                          <p:attrName>style.visibility</p:attrName>
                                        </p:attrNameLst>
                                      </p:cBhvr>
                                      <p:to>
                                        <p:strVal val="visible"/>
                                      </p:to>
                                    </p:set>
                                    <p:animEffect transition="in" filter="circle(in)">
                                      <p:cBhvr>
                                        <p:cTn id="147" dur="2000"/>
                                        <p:tgtEl>
                                          <p:spTgt spid="12"/>
                                        </p:tgtEl>
                                      </p:cBhvr>
                                    </p:animEffect>
                                  </p:childTnLst>
                                </p:cTn>
                              </p:par>
                            </p:childTnLst>
                          </p:cTn>
                        </p:par>
                      </p:childTnLst>
                    </p:cTn>
                  </p:par>
                  <p:par>
                    <p:cTn id="148" fill="hold">
                      <p:stCondLst>
                        <p:cond delay="indefinite"/>
                      </p:stCondLst>
                      <p:childTnLst>
                        <p:par>
                          <p:cTn id="149" fill="hold">
                            <p:stCondLst>
                              <p:cond delay="0"/>
                            </p:stCondLst>
                            <p:childTnLst>
                              <p:par>
                                <p:cTn id="150" presetID="22" presetClass="entr" presetSubtype="4" fill="hold" grpId="0" nodeType="clickEffect">
                                  <p:stCondLst>
                                    <p:cond delay="0"/>
                                  </p:stCondLst>
                                  <p:childTnLst>
                                    <p:set>
                                      <p:cBhvr>
                                        <p:cTn id="151" dur="1" fill="hold">
                                          <p:stCondLst>
                                            <p:cond delay="0"/>
                                          </p:stCondLst>
                                        </p:cTn>
                                        <p:tgtEl>
                                          <p:spTgt spid="24"/>
                                        </p:tgtEl>
                                        <p:attrNameLst>
                                          <p:attrName>style.visibility</p:attrName>
                                        </p:attrNameLst>
                                      </p:cBhvr>
                                      <p:to>
                                        <p:strVal val="visible"/>
                                      </p:to>
                                    </p:set>
                                    <p:animEffect transition="in" filter="wipe(down)">
                                      <p:cBhvr>
                                        <p:cTn id="152" dur="500"/>
                                        <p:tgtEl>
                                          <p:spTgt spid="24"/>
                                        </p:tgtEl>
                                      </p:cBhvr>
                                    </p:animEffect>
                                  </p:childTnLst>
                                </p:cTn>
                              </p:par>
                            </p:childTnLst>
                          </p:cTn>
                        </p:par>
                      </p:childTnLst>
                    </p:cTn>
                  </p:par>
                  <p:par>
                    <p:cTn id="153" fill="hold">
                      <p:stCondLst>
                        <p:cond delay="indefinite"/>
                      </p:stCondLst>
                      <p:childTnLst>
                        <p:par>
                          <p:cTn id="154" fill="hold">
                            <p:stCondLst>
                              <p:cond delay="0"/>
                            </p:stCondLst>
                            <p:childTnLst>
                              <p:par>
                                <p:cTn id="155" presetID="26" presetClass="entr" presetSubtype="0" fill="hold" grpId="0" nodeType="clickEffect">
                                  <p:stCondLst>
                                    <p:cond delay="0"/>
                                  </p:stCondLst>
                                  <p:childTnLst>
                                    <p:set>
                                      <p:cBhvr>
                                        <p:cTn id="156" dur="1" fill="hold">
                                          <p:stCondLst>
                                            <p:cond delay="0"/>
                                          </p:stCondLst>
                                        </p:cTn>
                                        <p:tgtEl>
                                          <p:spTgt spid="37"/>
                                        </p:tgtEl>
                                        <p:attrNameLst>
                                          <p:attrName>style.visibility</p:attrName>
                                        </p:attrNameLst>
                                      </p:cBhvr>
                                      <p:to>
                                        <p:strVal val="visible"/>
                                      </p:to>
                                    </p:set>
                                    <p:animEffect transition="in" filter="wipe(down)">
                                      <p:cBhvr>
                                        <p:cTn id="157" dur="580">
                                          <p:stCondLst>
                                            <p:cond delay="0"/>
                                          </p:stCondLst>
                                        </p:cTn>
                                        <p:tgtEl>
                                          <p:spTgt spid="37"/>
                                        </p:tgtEl>
                                      </p:cBhvr>
                                    </p:animEffect>
                                    <p:anim calcmode="lin" valueType="num">
                                      <p:cBhvr>
                                        <p:cTn id="158" dur="1822" tmFilter="0,0; 0.14,0.36; 0.43,0.73; 0.71,0.91; 1.0,1.0">
                                          <p:stCondLst>
                                            <p:cond delay="0"/>
                                          </p:stCondLst>
                                        </p:cTn>
                                        <p:tgtEl>
                                          <p:spTgt spid="37"/>
                                        </p:tgtEl>
                                        <p:attrNameLst>
                                          <p:attrName>ppt_x</p:attrName>
                                        </p:attrNameLst>
                                      </p:cBhvr>
                                      <p:tavLst>
                                        <p:tav tm="0">
                                          <p:val>
                                            <p:strVal val="#ppt_x-0.25"/>
                                          </p:val>
                                        </p:tav>
                                        <p:tav tm="100000">
                                          <p:val>
                                            <p:strVal val="#ppt_x"/>
                                          </p:val>
                                        </p:tav>
                                      </p:tavLst>
                                    </p:anim>
                                    <p:anim calcmode="lin" valueType="num">
                                      <p:cBhvr>
                                        <p:cTn id="159" dur="664" tmFilter="0.0,0.0; 0.25,0.07; 0.50,0.2; 0.75,0.467; 1.0,1.0">
                                          <p:stCondLst>
                                            <p:cond delay="0"/>
                                          </p:stCondLst>
                                        </p:cTn>
                                        <p:tgtEl>
                                          <p:spTgt spid="37"/>
                                        </p:tgtEl>
                                        <p:attrNameLst>
                                          <p:attrName>ppt_y</p:attrName>
                                        </p:attrNameLst>
                                      </p:cBhvr>
                                      <p:tavLst>
                                        <p:tav tm="0" fmla="#ppt_y-sin(pi*$)/3">
                                          <p:val>
                                            <p:fltVal val="0.5"/>
                                          </p:val>
                                        </p:tav>
                                        <p:tav tm="100000">
                                          <p:val>
                                            <p:fltVal val="1"/>
                                          </p:val>
                                        </p:tav>
                                      </p:tavLst>
                                    </p:anim>
                                    <p:anim calcmode="lin" valueType="num">
                                      <p:cBhvr>
                                        <p:cTn id="160" dur="664" tmFilter="0, 0; 0.125,0.2665; 0.25,0.4; 0.375,0.465; 0.5,0.5;  0.625,0.535; 0.75,0.6; 0.875,0.7335; 1,1">
                                          <p:stCondLst>
                                            <p:cond delay="664"/>
                                          </p:stCondLst>
                                        </p:cTn>
                                        <p:tgtEl>
                                          <p:spTgt spid="37"/>
                                        </p:tgtEl>
                                        <p:attrNameLst>
                                          <p:attrName>ppt_y</p:attrName>
                                        </p:attrNameLst>
                                      </p:cBhvr>
                                      <p:tavLst>
                                        <p:tav tm="0" fmla="#ppt_y-sin(pi*$)/9">
                                          <p:val>
                                            <p:fltVal val="0"/>
                                          </p:val>
                                        </p:tav>
                                        <p:tav tm="100000">
                                          <p:val>
                                            <p:fltVal val="1"/>
                                          </p:val>
                                        </p:tav>
                                      </p:tavLst>
                                    </p:anim>
                                    <p:anim calcmode="lin" valueType="num">
                                      <p:cBhvr>
                                        <p:cTn id="161" dur="332" tmFilter="0, 0; 0.125,0.2665; 0.25,0.4; 0.375,0.465; 0.5,0.5;  0.625,0.535; 0.75,0.6; 0.875,0.7335; 1,1">
                                          <p:stCondLst>
                                            <p:cond delay="1324"/>
                                          </p:stCondLst>
                                        </p:cTn>
                                        <p:tgtEl>
                                          <p:spTgt spid="37"/>
                                        </p:tgtEl>
                                        <p:attrNameLst>
                                          <p:attrName>ppt_y</p:attrName>
                                        </p:attrNameLst>
                                      </p:cBhvr>
                                      <p:tavLst>
                                        <p:tav tm="0" fmla="#ppt_y-sin(pi*$)/27">
                                          <p:val>
                                            <p:fltVal val="0"/>
                                          </p:val>
                                        </p:tav>
                                        <p:tav tm="100000">
                                          <p:val>
                                            <p:fltVal val="1"/>
                                          </p:val>
                                        </p:tav>
                                      </p:tavLst>
                                    </p:anim>
                                    <p:anim calcmode="lin" valueType="num">
                                      <p:cBhvr>
                                        <p:cTn id="162" dur="164" tmFilter="0, 0; 0.125,0.2665; 0.25,0.4; 0.375,0.465; 0.5,0.5;  0.625,0.535; 0.75,0.6; 0.875,0.7335; 1,1">
                                          <p:stCondLst>
                                            <p:cond delay="1656"/>
                                          </p:stCondLst>
                                        </p:cTn>
                                        <p:tgtEl>
                                          <p:spTgt spid="37"/>
                                        </p:tgtEl>
                                        <p:attrNameLst>
                                          <p:attrName>ppt_y</p:attrName>
                                        </p:attrNameLst>
                                      </p:cBhvr>
                                      <p:tavLst>
                                        <p:tav tm="0" fmla="#ppt_y-sin(pi*$)/81">
                                          <p:val>
                                            <p:fltVal val="0"/>
                                          </p:val>
                                        </p:tav>
                                        <p:tav tm="100000">
                                          <p:val>
                                            <p:fltVal val="1"/>
                                          </p:val>
                                        </p:tav>
                                      </p:tavLst>
                                    </p:anim>
                                    <p:animScale>
                                      <p:cBhvr>
                                        <p:cTn id="163" dur="26">
                                          <p:stCondLst>
                                            <p:cond delay="650"/>
                                          </p:stCondLst>
                                        </p:cTn>
                                        <p:tgtEl>
                                          <p:spTgt spid="37"/>
                                        </p:tgtEl>
                                      </p:cBhvr>
                                      <p:to x="100000" y="60000"/>
                                    </p:animScale>
                                    <p:animScale>
                                      <p:cBhvr>
                                        <p:cTn id="164" dur="166" decel="50000">
                                          <p:stCondLst>
                                            <p:cond delay="676"/>
                                          </p:stCondLst>
                                        </p:cTn>
                                        <p:tgtEl>
                                          <p:spTgt spid="37"/>
                                        </p:tgtEl>
                                      </p:cBhvr>
                                      <p:to x="100000" y="100000"/>
                                    </p:animScale>
                                    <p:animScale>
                                      <p:cBhvr>
                                        <p:cTn id="165" dur="26">
                                          <p:stCondLst>
                                            <p:cond delay="1312"/>
                                          </p:stCondLst>
                                        </p:cTn>
                                        <p:tgtEl>
                                          <p:spTgt spid="37"/>
                                        </p:tgtEl>
                                      </p:cBhvr>
                                      <p:to x="100000" y="80000"/>
                                    </p:animScale>
                                    <p:animScale>
                                      <p:cBhvr>
                                        <p:cTn id="166" dur="166" decel="50000">
                                          <p:stCondLst>
                                            <p:cond delay="1338"/>
                                          </p:stCondLst>
                                        </p:cTn>
                                        <p:tgtEl>
                                          <p:spTgt spid="37"/>
                                        </p:tgtEl>
                                      </p:cBhvr>
                                      <p:to x="100000" y="100000"/>
                                    </p:animScale>
                                    <p:animScale>
                                      <p:cBhvr>
                                        <p:cTn id="167" dur="26">
                                          <p:stCondLst>
                                            <p:cond delay="1642"/>
                                          </p:stCondLst>
                                        </p:cTn>
                                        <p:tgtEl>
                                          <p:spTgt spid="37"/>
                                        </p:tgtEl>
                                      </p:cBhvr>
                                      <p:to x="100000" y="90000"/>
                                    </p:animScale>
                                    <p:animScale>
                                      <p:cBhvr>
                                        <p:cTn id="168" dur="166" decel="50000">
                                          <p:stCondLst>
                                            <p:cond delay="1668"/>
                                          </p:stCondLst>
                                        </p:cTn>
                                        <p:tgtEl>
                                          <p:spTgt spid="37"/>
                                        </p:tgtEl>
                                      </p:cBhvr>
                                      <p:to x="100000" y="100000"/>
                                    </p:animScale>
                                    <p:animScale>
                                      <p:cBhvr>
                                        <p:cTn id="169" dur="26">
                                          <p:stCondLst>
                                            <p:cond delay="1808"/>
                                          </p:stCondLst>
                                        </p:cTn>
                                        <p:tgtEl>
                                          <p:spTgt spid="37"/>
                                        </p:tgtEl>
                                      </p:cBhvr>
                                      <p:to x="100000" y="95000"/>
                                    </p:animScale>
                                    <p:animScale>
                                      <p:cBhvr>
                                        <p:cTn id="170" dur="166" decel="50000">
                                          <p:stCondLst>
                                            <p:cond delay="1834"/>
                                          </p:stCondLst>
                                        </p:cTn>
                                        <p:tgtEl>
                                          <p:spTgt spid="37"/>
                                        </p:tgtEl>
                                      </p:cBhvr>
                                      <p:to x="100000" y="100000"/>
                                    </p:animScale>
                                  </p:childTnLst>
                                </p:cTn>
                              </p:par>
                            </p:childTnLst>
                          </p:cTn>
                        </p:par>
                      </p:childTnLst>
                    </p:cTn>
                  </p:par>
                  <p:par>
                    <p:cTn id="171" fill="hold">
                      <p:stCondLst>
                        <p:cond delay="indefinite"/>
                      </p:stCondLst>
                      <p:childTnLst>
                        <p:par>
                          <p:cTn id="172" fill="hold">
                            <p:stCondLst>
                              <p:cond delay="0"/>
                            </p:stCondLst>
                            <p:childTnLst>
                              <p:par>
                                <p:cTn id="173" presetID="6" presetClass="entr" presetSubtype="16" fill="hold" grpId="0" nodeType="clickEffect">
                                  <p:stCondLst>
                                    <p:cond delay="0"/>
                                  </p:stCondLst>
                                  <p:childTnLst>
                                    <p:set>
                                      <p:cBhvr>
                                        <p:cTn id="174" dur="1" fill="hold">
                                          <p:stCondLst>
                                            <p:cond delay="0"/>
                                          </p:stCondLst>
                                        </p:cTn>
                                        <p:tgtEl>
                                          <p:spTgt spid="13"/>
                                        </p:tgtEl>
                                        <p:attrNameLst>
                                          <p:attrName>style.visibility</p:attrName>
                                        </p:attrNameLst>
                                      </p:cBhvr>
                                      <p:to>
                                        <p:strVal val="visible"/>
                                      </p:to>
                                    </p:set>
                                    <p:animEffect transition="in" filter="circle(in)">
                                      <p:cBhvr>
                                        <p:cTn id="175" dur="2000"/>
                                        <p:tgtEl>
                                          <p:spTgt spid="13"/>
                                        </p:tgtEl>
                                      </p:cBhvr>
                                    </p:animEffect>
                                  </p:childTnLst>
                                </p:cTn>
                              </p:par>
                            </p:childTnLst>
                          </p:cTn>
                        </p:par>
                      </p:childTnLst>
                    </p:cTn>
                  </p:par>
                  <p:par>
                    <p:cTn id="176" fill="hold">
                      <p:stCondLst>
                        <p:cond delay="indefinite"/>
                      </p:stCondLst>
                      <p:childTnLst>
                        <p:par>
                          <p:cTn id="177" fill="hold">
                            <p:stCondLst>
                              <p:cond delay="0"/>
                            </p:stCondLst>
                            <p:childTnLst>
                              <p:par>
                                <p:cTn id="178" presetID="22" presetClass="entr" presetSubtype="4" fill="hold" grpId="0" nodeType="clickEffect">
                                  <p:stCondLst>
                                    <p:cond delay="0"/>
                                  </p:stCondLst>
                                  <p:childTnLst>
                                    <p:set>
                                      <p:cBhvr>
                                        <p:cTn id="179" dur="1" fill="hold">
                                          <p:stCondLst>
                                            <p:cond delay="0"/>
                                          </p:stCondLst>
                                        </p:cTn>
                                        <p:tgtEl>
                                          <p:spTgt spid="25"/>
                                        </p:tgtEl>
                                        <p:attrNameLst>
                                          <p:attrName>style.visibility</p:attrName>
                                        </p:attrNameLst>
                                      </p:cBhvr>
                                      <p:to>
                                        <p:strVal val="visible"/>
                                      </p:to>
                                    </p:set>
                                    <p:animEffect transition="in" filter="wipe(down)">
                                      <p:cBhvr>
                                        <p:cTn id="180" dur="500"/>
                                        <p:tgtEl>
                                          <p:spTgt spid="25"/>
                                        </p:tgtEl>
                                      </p:cBhvr>
                                    </p:animEffect>
                                  </p:childTnLst>
                                </p:cTn>
                              </p:par>
                            </p:childTnLst>
                          </p:cTn>
                        </p:par>
                      </p:childTnLst>
                    </p:cTn>
                  </p:par>
                  <p:par>
                    <p:cTn id="181" fill="hold">
                      <p:stCondLst>
                        <p:cond delay="indefinite"/>
                      </p:stCondLst>
                      <p:childTnLst>
                        <p:par>
                          <p:cTn id="182" fill="hold">
                            <p:stCondLst>
                              <p:cond delay="0"/>
                            </p:stCondLst>
                            <p:childTnLst>
                              <p:par>
                                <p:cTn id="183" presetID="26" presetClass="entr" presetSubtype="0" fill="hold" grpId="0" nodeType="clickEffect">
                                  <p:stCondLst>
                                    <p:cond delay="0"/>
                                  </p:stCondLst>
                                  <p:childTnLst>
                                    <p:set>
                                      <p:cBhvr>
                                        <p:cTn id="184" dur="1" fill="hold">
                                          <p:stCondLst>
                                            <p:cond delay="0"/>
                                          </p:stCondLst>
                                        </p:cTn>
                                        <p:tgtEl>
                                          <p:spTgt spid="33"/>
                                        </p:tgtEl>
                                        <p:attrNameLst>
                                          <p:attrName>style.visibility</p:attrName>
                                        </p:attrNameLst>
                                      </p:cBhvr>
                                      <p:to>
                                        <p:strVal val="visible"/>
                                      </p:to>
                                    </p:set>
                                    <p:animEffect transition="in" filter="wipe(down)">
                                      <p:cBhvr>
                                        <p:cTn id="185" dur="580">
                                          <p:stCondLst>
                                            <p:cond delay="0"/>
                                          </p:stCondLst>
                                        </p:cTn>
                                        <p:tgtEl>
                                          <p:spTgt spid="33"/>
                                        </p:tgtEl>
                                      </p:cBhvr>
                                    </p:animEffect>
                                    <p:anim calcmode="lin" valueType="num">
                                      <p:cBhvr>
                                        <p:cTn id="186" dur="1822" tmFilter="0,0; 0.14,0.36; 0.43,0.73; 0.71,0.91; 1.0,1.0">
                                          <p:stCondLst>
                                            <p:cond delay="0"/>
                                          </p:stCondLst>
                                        </p:cTn>
                                        <p:tgtEl>
                                          <p:spTgt spid="33"/>
                                        </p:tgtEl>
                                        <p:attrNameLst>
                                          <p:attrName>ppt_x</p:attrName>
                                        </p:attrNameLst>
                                      </p:cBhvr>
                                      <p:tavLst>
                                        <p:tav tm="0">
                                          <p:val>
                                            <p:strVal val="#ppt_x-0.25"/>
                                          </p:val>
                                        </p:tav>
                                        <p:tav tm="100000">
                                          <p:val>
                                            <p:strVal val="#ppt_x"/>
                                          </p:val>
                                        </p:tav>
                                      </p:tavLst>
                                    </p:anim>
                                    <p:anim calcmode="lin" valueType="num">
                                      <p:cBhvr>
                                        <p:cTn id="187" dur="664" tmFilter="0.0,0.0; 0.25,0.07; 0.50,0.2; 0.75,0.467; 1.0,1.0">
                                          <p:stCondLst>
                                            <p:cond delay="0"/>
                                          </p:stCondLst>
                                        </p:cTn>
                                        <p:tgtEl>
                                          <p:spTgt spid="33"/>
                                        </p:tgtEl>
                                        <p:attrNameLst>
                                          <p:attrName>ppt_y</p:attrName>
                                        </p:attrNameLst>
                                      </p:cBhvr>
                                      <p:tavLst>
                                        <p:tav tm="0" fmla="#ppt_y-sin(pi*$)/3">
                                          <p:val>
                                            <p:fltVal val="0.5"/>
                                          </p:val>
                                        </p:tav>
                                        <p:tav tm="100000">
                                          <p:val>
                                            <p:fltVal val="1"/>
                                          </p:val>
                                        </p:tav>
                                      </p:tavLst>
                                    </p:anim>
                                    <p:anim calcmode="lin" valueType="num">
                                      <p:cBhvr>
                                        <p:cTn id="188" dur="664" tmFilter="0, 0; 0.125,0.2665; 0.25,0.4; 0.375,0.465; 0.5,0.5;  0.625,0.535; 0.75,0.6; 0.875,0.7335; 1,1">
                                          <p:stCondLst>
                                            <p:cond delay="664"/>
                                          </p:stCondLst>
                                        </p:cTn>
                                        <p:tgtEl>
                                          <p:spTgt spid="33"/>
                                        </p:tgtEl>
                                        <p:attrNameLst>
                                          <p:attrName>ppt_y</p:attrName>
                                        </p:attrNameLst>
                                      </p:cBhvr>
                                      <p:tavLst>
                                        <p:tav tm="0" fmla="#ppt_y-sin(pi*$)/9">
                                          <p:val>
                                            <p:fltVal val="0"/>
                                          </p:val>
                                        </p:tav>
                                        <p:tav tm="100000">
                                          <p:val>
                                            <p:fltVal val="1"/>
                                          </p:val>
                                        </p:tav>
                                      </p:tavLst>
                                    </p:anim>
                                    <p:anim calcmode="lin" valueType="num">
                                      <p:cBhvr>
                                        <p:cTn id="189" dur="332" tmFilter="0, 0; 0.125,0.2665; 0.25,0.4; 0.375,0.465; 0.5,0.5;  0.625,0.535; 0.75,0.6; 0.875,0.7335; 1,1">
                                          <p:stCondLst>
                                            <p:cond delay="1324"/>
                                          </p:stCondLst>
                                        </p:cTn>
                                        <p:tgtEl>
                                          <p:spTgt spid="33"/>
                                        </p:tgtEl>
                                        <p:attrNameLst>
                                          <p:attrName>ppt_y</p:attrName>
                                        </p:attrNameLst>
                                      </p:cBhvr>
                                      <p:tavLst>
                                        <p:tav tm="0" fmla="#ppt_y-sin(pi*$)/27">
                                          <p:val>
                                            <p:fltVal val="0"/>
                                          </p:val>
                                        </p:tav>
                                        <p:tav tm="100000">
                                          <p:val>
                                            <p:fltVal val="1"/>
                                          </p:val>
                                        </p:tav>
                                      </p:tavLst>
                                    </p:anim>
                                    <p:anim calcmode="lin" valueType="num">
                                      <p:cBhvr>
                                        <p:cTn id="190" dur="164" tmFilter="0, 0; 0.125,0.2665; 0.25,0.4; 0.375,0.465; 0.5,0.5;  0.625,0.535; 0.75,0.6; 0.875,0.7335; 1,1">
                                          <p:stCondLst>
                                            <p:cond delay="1656"/>
                                          </p:stCondLst>
                                        </p:cTn>
                                        <p:tgtEl>
                                          <p:spTgt spid="33"/>
                                        </p:tgtEl>
                                        <p:attrNameLst>
                                          <p:attrName>ppt_y</p:attrName>
                                        </p:attrNameLst>
                                      </p:cBhvr>
                                      <p:tavLst>
                                        <p:tav tm="0" fmla="#ppt_y-sin(pi*$)/81">
                                          <p:val>
                                            <p:fltVal val="0"/>
                                          </p:val>
                                        </p:tav>
                                        <p:tav tm="100000">
                                          <p:val>
                                            <p:fltVal val="1"/>
                                          </p:val>
                                        </p:tav>
                                      </p:tavLst>
                                    </p:anim>
                                    <p:animScale>
                                      <p:cBhvr>
                                        <p:cTn id="191" dur="26">
                                          <p:stCondLst>
                                            <p:cond delay="650"/>
                                          </p:stCondLst>
                                        </p:cTn>
                                        <p:tgtEl>
                                          <p:spTgt spid="33"/>
                                        </p:tgtEl>
                                      </p:cBhvr>
                                      <p:to x="100000" y="60000"/>
                                    </p:animScale>
                                    <p:animScale>
                                      <p:cBhvr>
                                        <p:cTn id="192" dur="166" decel="50000">
                                          <p:stCondLst>
                                            <p:cond delay="676"/>
                                          </p:stCondLst>
                                        </p:cTn>
                                        <p:tgtEl>
                                          <p:spTgt spid="33"/>
                                        </p:tgtEl>
                                      </p:cBhvr>
                                      <p:to x="100000" y="100000"/>
                                    </p:animScale>
                                    <p:animScale>
                                      <p:cBhvr>
                                        <p:cTn id="193" dur="26">
                                          <p:stCondLst>
                                            <p:cond delay="1312"/>
                                          </p:stCondLst>
                                        </p:cTn>
                                        <p:tgtEl>
                                          <p:spTgt spid="33"/>
                                        </p:tgtEl>
                                      </p:cBhvr>
                                      <p:to x="100000" y="80000"/>
                                    </p:animScale>
                                    <p:animScale>
                                      <p:cBhvr>
                                        <p:cTn id="194" dur="166" decel="50000">
                                          <p:stCondLst>
                                            <p:cond delay="1338"/>
                                          </p:stCondLst>
                                        </p:cTn>
                                        <p:tgtEl>
                                          <p:spTgt spid="33"/>
                                        </p:tgtEl>
                                      </p:cBhvr>
                                      <p:to x="100000" y="100000"/>
                                    </p:animScale>
                                    <p:animScale>
                                      <p:cBhvr>
                                        <p:cTn id="195" dur="26">
                                          <p:stCondLst>
                                            <p:cond delay="1642"/>
                                          </p:stCondLst>
                                        </p:cTn>
                                        <p:tgtEl>
                                          <p:spTgt spid="33"/>
                                        </p:tgtEl>
                                      </p:cBhvr>
                                      <p:to x="100000" y="90000"/>
                                    </p:animScale>
                                    <p:animScale>
                                      <p:cBhvr>
                                        <p:cTn id="196" dur="166" decel="50000">
                                          <p:stCondLst>
                                            <p:cond delay="1668"/>
                                          </p:stCondLst>
                                        </p:cTn>
                                        <p:tgtEl>
                                          <p:spTgt spid="33"/>
                                        </p:tgtEl>
                                      </p:cBhvr>
                                      <p:to x="100000" y="100000"/>
                                    </p:animScale>
                                    <p:animScale>
                                      <p:cBhvr>
                                        <p:cTn id="197" dur="26">
                                          <p:stCondLst>
                                            <p:cond delay="1808"/>
                                          </p:stCondLst>
                                        </p:cTn>
                                        <p:tgtEl>
                                          <p:spTgt spid="33"/>
                                        </p:tgtEl>
                                      </p:cBhvr>
                                      <p:to x="100000" y="95000"/>
                                    </p:animScale>
                                    <p:animScale>
                                      <p:cBhvr>
                                        <p:cTn id="198" dur="166" decel="50000">
                                          <p:stCondLst>
                                            <p:cond delay="1834"/>
                                          </p:stCondLst>
                                        </p:cTn>
                                        <p:tgtEl>
                                          <p:spTgt spid="33"/>
                                        </p:tgtEl>
                                      </p:cBhvr>
                                      <p:to x="100000" y="100000"/>
                                    </p:animScale>
                                  </p:childTnLst>
                                </p:cTn>
                              </p:par>
                            </p:childTnLst>
                          </p:cTn>
                        </p:par>
                      </p:childTnLst>
                    </p:cTn>
                  </p:par>
                  <p:par>
                    <p:cTn id="199" fill="hold">
                      <p:stCondLst>
                        <p:cond delay="indefinite"/>
                      </p:stCondLst>
                      <p:childTnLst>
                        <p:par>
                          <p:cTn id="200" fill="hold">
                            <p:stCondLst>
                              <p:cond delay="0"/>
                            </p:stCondLst>
                            <p:childTnLst>
                              <p:par>
                                <p:cTn id="201" presetID="6" presetClass="entr" presetSubtype="16" fill="hold" grpId="0" nodeType="clickEffect">
                                  <p:stCondLst>
                                    <p:cond delay="0"/>
                                  </p:stCondLst>
                                  <p:childTnLst>
                                    <p:set>
                                      <p:cBhvr>
                                        <p:cTn id="202" dur="1" fill="hold">
                                          <p:stCondLst>
                                            <p:cond delay="0"/>
                                          </p:stCondLst>
                                        </p:cTn>
                                        <p:tgtEl>
                                          <p:spTgt spid="14"/>
                                        </p:tgtEl>
                                        <p:attrNameLst>
                                          <p:attrName>style.visibility</p:attrName>
                                        </p:attrNameLst>
                                      </p:cBhvr>
                                      <p:to>
                                        <p:strVal val="visible"/>
                                      </p:to>
                                    </p:set>
                                    <p:animEffect transition="in" filter="circle(in)">
                                      <p:cBhvr>
                                        <p:cTn id="203" dur="2000"/>
                                        <p:tgtEl>
                                          <p:spTgt spid="14"/>
                                        </p:tgtEl>
                                      </p:cBhvr>
                                    </p:animEffect>
                                  </p:childTnLst>
                                </p:cTn>
                              </p:par>
                            </p:childTnLst>
                          </p:cTn>
                        </p:par>
                      </p:childTnLst>
                    </p:cTn>
                  </p:par>
                  <p:par>
                    <p:cTn id="204" fill="hold">
                      <p:stCondLst>
                        <p:cond delay="indefinite"/>
                      </p:stCondLst>
                      <p:childTnLst>
                        <p:par>
                          <p:cTn id="205" fill="hold">
                            <p:stCondLst>
                              <p:cond delay="0"/>
                            </p:stCondLst>
                            <p:childTnLst>
                              <p:par>
                                <p:cTn id="206" presetID="22" presetClass="entr" presetSubtype="4" fill="hold" grpId="0" nodeType="clickEffect">
                                  <p:stCondLst>
                                    <p:cond delay="0"/>
                                  </p:stCondLst>
                                  <p:childTnLst>
                                    <p:set>
                                      <p:cBhvr>
                                        <p:cTn id="207" dur="1" fill="hold">
                                          <p:stCondLst>
                                            <p:cond delay="0"/>
                                          </p:stCondLst>
                                        </p:cTn>
                                        <p:tgtEl>
                                          <p:spTgt spid="26"/>
                                        </p:tgtEl>
                                        <p:attrNameLst>
                                          <p:attrName>style.visibility</p:attrName>
                                        </p:attrNameLst>
                                      </p:cBhvr>
                                      <p:to>
                                        <p:strVal val="visible"/>
                                      </p:to>
                                    </p:set>
                                    <p:animEffect transition="in" filter="wipe(down)">
                                      <p:cBhvr>
                                        <p:cTn id="208" dur="500"/>
                                        <p:tgtEl>
                                          <p:spTgt spid="26"/>
                                        </p:tgtEl>
                                      </p:cBhvr>
                                    </p:animEffect>
                                  </p:childTnLst>
                                </p:cTn>
                              </p:par>
                            </p:childTnLst>
                          </p:cTn>
                        </p:par>
                      </p:childTnLst>
                    </p:cTn>
                  </p:par>
                  <p:par>
                    <p:cTn id="209" fill="hold">
                      <p:stCondLst>
                        <p:cond delay="indefinite"/>
                      </p:stCondLst>
                      <p:childTnLst>
                        <p:par>
                          <p:cTn id="210" fill="hold">
                            <p:stCondLst>
                              <p:cond delay="0"/>
                            </p:stCondLst>
                            <p:childTnLst>
                              <p:par>
                                <p:cTn id="211" presetID="26" presetClass="entr" presetSubtype="0" fill="hold" grpId="0" nodeType="clickEffect">
                                  <p:stCondLst>
                                    <p:cond delay="0"/>
                                  </p:stCondLst>
                                  <p:childTnLst>
                                    <p:set>
                                      <p:cBhvr>
                                        <p:cTn id="212" dur="1" fill="hold">
                                          <p:stCondLst>
                                            <p:cond delay="0"/>
                                          </p:stCondLst>
                                        </p:cTn>
                                        <p:tgtEl>
                                          <p:spTgt spid="36"/>
                                        </p:tgtEl>
                                        <p:attrNameLst>
                                          <p:attrName>style.visibility</p:attrName>
                                        </p:attrNameLst>
                                      </p:cBhvr>
                                      <p:to>
                                        <p:strVal val="visible"/>
                                      </p:to>
                                    </p:set>
                                    <p:animEffect transition="in" filter="wipe(down)">
                                      <p:cBhvr>
                                        <p:cTn id="213" dur="580">
                                          <p:stCondLst>
                                            <p:cond delay="0"/>
                                          </p:stCondLst>
                                        </p:cTn>
                                        <p:tgtEl>
                                          <p:spTgt spid="36"/>
                                        </p:tgtEl>
                                      </p:cBhvr>
                                    </p:animEffect>
                                    <p:anim calcmode="lin" valueType="num">
                                      <p:cBhvr>
                                        <p:cTn id="214" dur="1822" tmFilter="0,0; 0.14,0.36; 0.43,0.73; 0.71,0.91; 1.0,1.0">
                                          <p:stCondLst>
                                            <p:cond delay="0"/>
                                          </p:stCondLst>
                                        </p:cTn>
                                        <p:tgtEl>
                                          <p:spTgt spid="36"/>
                                        </p:tgtEl>
                                        <p:attrNameLst>
                                          <p:attrName>ppt_x</p:attrName>
                                        </p:attrNameLst>
                                      </p:cBhvr>
                                      <p:tavLst>
                                        <p:tav tm="0">
                                          <p:val>
                                            <p:strVal val="#ppt_x-0.25"/>
                                          </p:val>
                                        </p:tav>
                                        <p:tav tm="100000">
                                          <p:val>
                                            <p:strVal val="#ppt_x"/>
                                          </p:val>
                                        </p:tav>
                                      </p:tavLst>
                                    </p:anim>
                                    <p:anim calcmode="lin" valueType="num">
                                      <p:cBhvr>
                                        <p:cTn id="215" dur="664" tmFilter="0.0,0.0; 0.25,0.07; 0.50,0.2; 0.75,0.467; 1.0,1.0">
                                          <p:stCondLst>
                                            <p:cond delay="0"/>
                                          </p:stCondLst>
                                        </p:cTn>
                                        <p:tgtEl>
                                          <p:spTgt spid="36"/>
                                        </p:tgtEl>
                                        <p:attrNameLst>
                                          <p:attrName>ppt_y</p:attrName>
                                        </p:attrNameLst>
                                      </p:cBhvr>
                                      <p:tavLst>
                                        <p:tav tm="0" fmla="#ppt_y-sin(pi*$)/3">
                                          <p:val>
                                            <p:fltVal val="0.5"/>
                                          </p:val>
                                        </p:tav>
                                        <p:tav tm="100000">
                                          <p:val>
                                            <p:fltVal val="1"/>
                                          </p:val>
                                        </p:tav>
                                      </p:tavLst>
                                    </p:anim>
                                    <p:anim calcmode="lin" valueType="num">
                                      <p:cBhvr>
                                        <p:cTn id="216" dur="664" tmFilter="0, 0; 0.125,0.2665; 0.25,0.4; 0.375,0.465; 0.5,0.5;  0.625,0.535; 0.75,0.6; 0.875,0.7335; 1,1">
                                          <p:stCondLst>
                                            <p:cond delay="664"/>
                                          </p:stCondLst>
                                        </p:cTn>
                                        <p:tgtEl>
                                          <p:spTgt spid="36"/>
                                        </p:tgtEl>
                                        <p:attrNameLst>
                                          <p:attrName>ppt_y</p:attrName>
                                        </p:attrNameLst>
                                      </p:cBhvr>
                                      <p:tavLst>
                                        <p:tav tm="0" fmla="#ppt_y-sin(pi*$)/9">
                                          <p:val>
                                            <p:fltVal val="0"/>
                                          </p:val>
                                        </p:tav>
                                        <p:tav tm="100000">
                                          <p:val>
                                            <p:fltVal val="1"/>
                                          </p:val>
                                        </p:tav>
                                      </p:tavLst>
                                    </p:anim>
                                    <p:anim calcmode="lin" valueType="num">
                                      <p:cBhvr>
                                        <p:cTn id="217" dur="332" tmFilter="0, 0; 0.125,0.2665; 0.25,0.4; 0.375,0.465; 0.5,0.5;  0.625,0.535; 0.75,0.6; 0.875,0.7335; 1,1">
                                          <p:stCondLst>
                                            <p:cond delay="1324"/>
                                          </p:stCondLst>
                                        </p:cTn>
                                        <p:tgtEl>
                                          <p:spTgt spid="36"/>
                                        </p:tgtEl>
                                        <p:attrNameLst>
                                          <p:attrName>ppt_y</p:attrName>
                                        </p:attrNameLst>
                                      </p:cBhvr>
                                      <p:tavLst>
                                        <p:tav tm="0" fmla="#ppt_y-sin(pi*$)/27">
                                          <p:val>
                                            <p:fltVal val="0"/>
                                          </p:val>
                                        </p:tav>
                                        <p:tav tm="100000">
                                          <p:val>
                                            <p:fltVal val="1"/>
                                          </p:val>
                                        </p:tav>
                                      </p:tavLst>
                                    </p:anim>
                                    <p:anim calcmode="lin" valueType="num">
                                      <p:cBhvr>
                                        <p:cTn id="218" dur="164" tmFilter="0, 0; 0.125,0.2665; 0.25,0.4; 0.375,0.465; 0.5,0.5;  0.625,0.535; 0.75,0.6; 0.875,0.7335; 1,1">
                                          <p:stCondLst>
                                            <p:cond delay="1656"/>
                                          </p:stCondLst>
                                        </p:cTn>
                                        <p:tgtEl>
                                          <p:spTgt spid="36"/>
                                        </p:tgtEl>
                                        <p:attrNameLst>
                                          <p:attrName>ppt_y</p:attrName>
                                        </p:attrNameLst>
                                      </p:cBhvr>
                                      <p:tavLst>
                                        <p:tav tm="0" fmla="#ppt_y-sin(pi*$)/81">
                                          <p:val>
                                            <p:fltVal val="0"/>
                                          </p:val>
                                        </p:tav>
                                        <p:tav tm="100000">
                                          <p:val>
                                            <p:fltVal val="1"/>
                                          </p:val>
                                        </p:tav>
                                      </p:tavLst>
                                    </p:anim>
                                    <p:animScale>
                                      <p:cBhvr>
                                        <p:cTn id="219" dur="26">
                                          <p:stCondLst>
                                            <p:cond delay="650"/>
                                          </p:stCondLst>
                                        </p:cTn>
                                        <p:tgtEl>
                                          <p:spTgt spid="36"/>
                                        </p:tgtEl>
                                      </p:cBhvr>
                                      <p:to x="100000" y="60000"/>
                                    </p:animScale>
                                    <p:animScale>
                                      <p:cBhvr>
                                        <p:cTn id="220" dur="166" decel="50000">
                                          <p:stCondLst>
                                            <p:cond delay="676"/>
                                          </p:stCondLst>
                                        </p:cTn>
                                        <p:tgtEl>
                                          <p:spTgt spid="36"/>
                                        </p:tgtEl>
                                      </p:cBhvr>
                                      <p:to x="100000" y="100000"/>
                                    </p:animScale>
                                    <p:animScale>
                                      <p:cBhvr>
                                        <p:cTn id="221" dur="26">
                                          <p:stCondLst>
                                            <p:cond delay="1312"/>
                                          </p:stCondLst>
                                        </p:cTn>
                                        <p:tgtEl>
                                          <p:spTgt spid="36"/>
                                        </p:tgtEl>
                                      </p:cBhvr>
                                      <p:to x="100000" y="80000"/>
                                    </p:animScale>
                                    <p:animScale>
                                      <p:cBhvr>
                                        <p:cTn id="222" dur="166" decel="50000">
                                          <p:stCondLst>
                                            <p:cond delay="1338"/>
                                          </p:stCondLst>
                                        </p:cTn>
                                        <p:tgtEl>
                                          <p:spTgt spid="36"/>
                                        </p:tgtEl>
                                      </p:cBhvr>
                                      <p:to x="100000" y="100000"/>
                                    </p:animScale>
                                    <p:animScale>
                                      <p:cBhvr>
                                        <p:cTn id="223" dur="26">
                                          <p:stCondLst>
                                            <p:cond delay="1642"/>
                                          </p:stCondLst>
                                        </p:cTn>
                                        <p:tgtEl>
                                          <p:spTgt spid="36"/>
                                        </p:tgtEl>
                                      </p:cBhvr>
                                      <p:to x="100000" y="90000"/>
                                    </p:animScale>
                                    <p:animScale>
                                      <p:cBhvr>
                                        <p:cTn id="224" dur="166" decel="50000">
                                          <p:stCondLst>
                                            <p:cond delay="1668"/>
                                          </p:stCondLst>
                                        </p:cTn>
                                        <p:tgtEl>
                                          <p:spTgt spid="36"/>
                                        </p:tgtEl>
                                      </p:cBhvr>
                                      <p:to x="100000" y="100000"/>
                                    </p:animScale>
                                    <p:animScale>
                                      <p:cBhvr>
                                        <p:cTn id="225" dur="26">
                                          <p:stCondLst>
                                            <p:cond delay="1808"/>
                                          </p:stCondLst>
                                        </p:cTn>
                                        <p:tgtEl>
                                          <p:spTgt spid="36"/>
                                        </p:tgtEl>
                                      </p:cBhvr>
                                      <p:to x="100000" y="95000"/>
                                    </p:animScale>
                                    <p:animScale>
                                      <p:cBhvr>
                                        <p:cTn id="226" dur="166" decel="50000">
                                          <p:stCondLst>
                                            <p:cond delay="1834"/>
                                          </p:stCondLst>
                                        </p:cTn>
                                        <p:tgtEl>
                                          <p:spTgt spid="36"/>
                                        </p:tgtEl>
                                      </p:cBhvr>
                                      <p:to x="100000" y="100000"/>
                                    </p:animScale>
                                  </p:childTnLst>
                                </p:cTn>
                              </p:par>
                            </p:childTnLst>
                          </p:cTn>
                        </p:par>
                      </p:childTnLst>
                    </p:cTn>
                  </p:par>
                  <p:par>
                    <p:cTn id="227" fill="hold">
                      <p:stCondLst>
                        <p:cond delay="indefinite"/>
                      </p:stCondLst>
                      <p:childTnLst>
                        <p:par>
                          <p:cTn id="228" fill="hold">
                            <p:stCondLst>
                              <p:cond delay="0"/>
                            </p:stCondLst>
                            <p:childTnLst>
                              <p:par>
                                <p:cTn id="229" presetID="6" presetClass="entr" presetSubtype="16" fill="hold" grpId="0" nodeType="clickEffect">
                                  <p:stCondLst>
                                    <p:cond delay="0"/>
                                  </p:stCondLst>
                                  <p:childTnLst>
                                    <p:set>
                                      <p:cBhvr>
                                        <p:cTn id="230" dur="1" fill="hold">
                                          <p:stCondLst>
                                            <p:cond delay="0"/>
                                          </p:stCondLst>
                                        </p:cTn>
                                        <p:tgtEl>
                                          <p:spTgt spid="15"/>
                                        </p:tgtEl>
                                        <p:attrNameLst>
                                          <p:attrName>style.visibility</p:attrName>
                                        </p:attrNameLst>
                                      </p:cBhvr>
                                      <p:to>
                                        <p:strVal val="visible"/>
                                      </p:to>
                                    </p:set>
                                    <p:animEffect transition="in" filter="circle(in)">
                                      <p:cBhvr>
                                        <p:cTn id="231" dur="2000"/>
                                        <p:tgtEl>
                                          <p:spTgt spid="15"/>
                                        </p:tgtEl>
                                      </p:cBhvr>
                                    </p:animEffect>
                                  </p:childTnLst>
                                </p:cTn>
                              </p:par>
                            </p:childTnLst>
                          </p:cTn>
                        </p:par>
                      </p:childTnLst>
                    </p:cTn>
                  </p:par>
                  <p:par>
                    <p:cTn id="232" fill="hold">
                      <p:stCondLst>
                        <p:cond delay="indefinite"/>
                      </p:stCondLst>
                      <p:childTnLst>
                        <p:par>
                          <p:cTn id="233" fill="hold">
                            <p:stCondLst>
                              <p:cond delay="0"/>
                            </p:stCondLst>
                            <p:childTnLst>
                              <p:par>
                                <p:cTn id="234" presetID="22" presetClass="entr" presetSubtype="4" fill="hold" grpId="0" nodeType="clickEffect">
                                  <p:stCondLst>
                                    <p:cond delay="0"/>
                                  </p:stCondLst>
                                  <p:childTnLst>
                                    <p:set>
                                      <p:cBhvr>
                                        <p:cTn id="235" dur="1" fill="hold">
                                          <p:stCondLst>
                                            <p:cond delay="0"/>
                                          </p:stCondLst>
                                        </p:cTn>
                                        <p:tgtEl>
                                          <p:spTgt spid="27"/>
                                        </p:tgtEl>
                                        <p:attrNameLst>
                                          <p:attrName>style.visibility</p:attrName>
                                        </p:attrNameLst>
                                      </p:cBhvr>
                                      <p:to>
                                        <p:strVal val="visible"/>
                                      </p:to>
                                    </p:set>
                                    <p:animEffect transition="in" filter="wipe(down)">
                                      <p:cBhvr>
                                        <p:cTn id="236" dur="500"/>
                                        <p:tgtEl>
                                          <p:spTgt spid="27"/>
                                        </p:tgtEl>
                                      </p:cBhvr>
                                    </p:animEffect>
                                  </p:childTnLst>
                                </p:cTn>
                              </p:par>
                            </p:childTnLst>
                          </p:cTn>
                        </p:par>
                      </p:childTnLst>
                    </p:cTn>
                  </p:par>
                  <p:par>
                    <p:cTn id="237" fill="hold">
                      <p:stCondLst>
                        <p:cond delay="indefinite"/>
                      </p:stCondLst>
                      <p:childTnLst>
                        <p:par>
                          <p:cTn id="238" fill="hold">
                            <p:stCondLst>
                              <p:cond delay="0"/>
                            </p:stCondLst>
                            <p:childTnLst>
                              <p:par>
                                <p:cTn id="239" presetID="26" presetClass="entr" presetSubtype="0" fill="hold" grpId="0" nodeType="clickEffect">
                                  <p:stCondLst>
                                    <p:cond delay="0"/>
                                  </p:stCondLst>
                                  <p:childTnLst>
                                    <p:set>
                                      <p:cBhvr>
                                        <p:cTn id="240" dur="1" fill="hold">
                                          <p:stCondLst>
                                            <p:cond delay="0"/>
                                          </p:stCondLst>
                                        </p:cTn>
                                        <p:tgtEl>
                                          <p:spTgt spid="35"/>
                                        </p:tgtEl>
                                        <p:attrNameLst>
                                          <p:attrName>style.visibility</p:attrName>
                                        </p:attrNameLst>
                                      </p:cBhvr>
                                      <p:to>
                                        <p:strVal val="visible"/>
                                      </p:to>
                                    </p:set>
                                    <p:animEffect transition="in" filter="wipe(down)">
                                      <p:cBhvr>
                                        <p:cTn id="241" dur="580">
                                          <p:stCondLst>
                                            <p:cond delay="0"/>
                                          </p:stCondLst>
                                        </p:cTn>
                                        <p:tgtEl>
                                          <p:spTgt spid="35"/>
                                        </p:tgtEl>
                                      </p:cBhvr>
                                    </p:animEffect>
                                    <p:anim calcmode="lin" valueType="num">
                                      <p:cBhvr>
                                        <p:cTn id="242" dur="1822" tmFilter="0,0; 0.14,0.36; 0.43,0.73; 0.71,0.91; 1.0,1.0">
                                          <p:stCondLst>
                                            <p:cond delay="0"/>
                                          </p:stCondLst>
                                        </p:cTn>
                                        <p:tgtEl>
                                          <p:spTgt spid="35"/>
                                        </p:tgtEl>
                                        <p:attrNameLst>
                                          <p:attrName>ppt_x</p:attrName>
                                        </p:attrNameLst>
                                      </p:cBhvr>
                                      <p:tavLst>
                                        <p:tav tm="0">
                                          <p:val>
                                            <p:strVal val="#ppt_x-0.25"/>
                                          </p:val>
                                        </p:tav>
                                        <p:tav tm="100000">
                                          <p:val>
                                            <p:strVal val="#ppt_x"/>
                                          </p:val>
                                        </p:tav>
                                      </p:tavLst>
                                    </p:anim>
                                    <p:anim calcmode="lin" valueType="num">
                                      <p:cBhvr>
                                        <p:cTn id="243" dur="664" tmFilter="0.0,0.0; 0.25,0.07; 0.50,0.2; 0.75,0.467; 1.0,1.0">
                                          <p:stCondLst>
                                            <p:cond delay="0"/>
                                          </p:stCondLst>
                                        </p:cTn>
                                        <p:tgtEl>
                                          <p:spTgt spid="35"/>
                                        </p:tgtEl>
                                        <p:attrNameLst>
                                          <p:attrName>ppt_y</p:attrName>
                                        </p:attrNameLst>
                                      </p:cBhvr>
                                      <p:tavLst>
                                        <p:tav tm="0" fmla="#ppt_y-sin(pi*$)/3">
                                          <p:val>
                                            <p:fltVal val="0.5"/>
                                          </p:val>
                                        </p:tav>
                                        <p:tav tm="100000">
                                          <p:val>
                                            <p:fltVal val="1"/>
                                          </p:val>
                                        </p:tav>
                                      </p:tavLst>
                                    </p:anim>
                                    <p:anim calcmode="lin" valueType="num">
                                      <p:cBhvr>
                                        <p:cTn id="244" dur="664" tmFilter="0, 0; 0.125,0.2665; 0.25,0.4; 0.375,0.465; 0.5,0.5;  0.625,0.535; 0.75,0.6; 0.875,0.7335; 1,1">
                                          <p:stCondLst>
                                            <p:cond delay="664"/>
                                          </p:stCondLst>
                                        </p:cTn>
                                        <p:tgtEl>
                                          <p:spTgt spid="35"/>
                                        </p:tgtEl>
                                        <p:attrNameLst>
                                          <p:attrName>ppt_y</p:attrName>
                                        </p:attrNameLst>
                                      </p:cBhvr>
                                      <p:tavLst>
                                        <p:tav tm="0" fmla="#ppt_y-sin(pi*$)/9">
                                          <p:val>
                                            <p:fltVal val="0"/>
                                          </p:val>
                                        </p:tav>
                                        <p:tav tm="100000">
                                          <p:val>
                                            <p:fltVal val="1"/>
                                          </p:val>
                                        </p:tav>
                                      </p:tavLst>
                                    </p:anim>
                                    <p:anim calcmode="lin" valueType="num">
                                      <p:cBhvr>
                                        <p:cTn id="245" dur="332" tmFilter="0, 0; 0.125,0.2665; 0.25,0.4; 0.375,0.465; 0.5,0.5;  0.625,0.535; 0.75,0.6; 0.875,0.7335; 1,1">
                                          <p:stCondLst>
                                            <p:cond delay="1324"/>
                                          </p:stCondLst>
                                        </p:cTn>
                                        <p:tgtEl>
                                          <p:spTgt spid="35"/>
                                        </p:tgtEl>
                                        <p:attrNameLst>
                                          <p:attrName>ppt_y</p:attrName>
                                        </p:attrNameLst>
                                      </p:cBhvr>
                                      <p:tavLst>
                                        <p:tav tm="0" fmla="#ppt_y-sin(pi*$)/27">
                                          <p:val>
                                            <p:fltVal val="0"/>
                                          </p:val>
                                        </p:tav>
                                        <p:tav tm="100000">
                                          <p:val>
                                            <p:fltVal val="1"/>
                                          </p:val>
                                        </p:tav>
                                      </p:tavLst>
                                    </p:anim>
                                    <p:anim calcmode="lin" valueType="num">
                                      <p:cBhvr>
                                        <p:cTn id="246" dur="164" tmFilter="0, 0; 0.125,0.2665; 0.25,0.4; 0.375,0.465; 0.5,0.5;  0.625,0.535; 0.75,0.6; 0.875,0.7335; 1,1">
                                          <p:stCondLst>
                                            <p:cond delay="1656"/>
                                          </p:stCondLst>
                                        </p:cTn>
                                        <p:tgtEl>
                                          <p:spTgt spid="35"/>
                                        </p:tgtEl>
                                        <p:attrNameLst>
                                          <p:attrName>ppt_y</p:attrName>
                                        </p:attrNameLst>
                                      </p:cBhvr>
                                      <p:tavLst>
                                        <p:tav tm="0" fmla="#ppt_y-sin(pi*$)/81">
                                          <p:val>
                                            <p:fltVal val="0"/>
                                          </p:val>
                                        </p:tav>
                                        <p:tav tm="100000">
                                          <p:val>
                                            <p:fltVal val="1"/>
                                          </p:val>
                                        </p:tav>
                                      </p:tavLst>
                                    </p:anim>
                                    <p:animScale>
                                      <p:cBhvr>
                                        <p:cTn id="247" dur="26">
                                          <p:stCondLst>
                                            <p:cond delay="650"/>
                                          </p:stCondLst>
                                        </p:cTn>
                                        <p:tgtEl>
                                          <p:spTgt spid="35"/>
                                        </p:tgtEl>
                                      </p:cBhvr>
                                      <p:to x="100000" y="60000"/>
                                    </p:animScale>
                                    <p:animScale>
                                      <p:cBhvr>
                                        <p:cTn id="248" dur="166" decel="50000">
                                          <p:stCondLst>
                                            <p:cond delay="676"/>
                                          </p:stCondLst>
                                        </p:cTn>
                                        <p:tgtEl>
                                          <p:spTgt spid="35"/>
                                        </p:tgtEl>
                                      </p:cBhvr>
                                      <p:to x="100000" y="100000"/>
                                    </p:animScale>
                                    <p:animScale>
                                      <p:cBhvr>
                                        <p:cTn id="249" dur="26">
                                          <p:stCondLst>
                                            <p:cond delay="1312"/>
                                          </p:stCondLst>
                                        </p:cTn>
                                        <p:tgtEl>
                                          <p:spTgt spid="35"/>
                                        </p:tgtEl>
                                      </p:cBhvr>
                                      <p:to x="100000" y="80000"/>
                                    </p:animScale>
                                    <p:animScale>
                                      <p:cBhvr>
                                        <p:cTn id="250" dur="166" decel="50000">
                                          <p:stCondLst>
                                            <p:cond delay="1338"/>
                                          </p:stCondLst>
                                        </p:cTn>
                                        <p:tgtEl>
                                          <p:spTgt spid="35"/>
                                        </p:tgtEl>
                                      </p:cBhvr>
                                      <p:to x="100000" y="100000"/>
                                    </p:animScale>
                                    <p:animScale>
                                      <p:cBhvr>
                                        <p:cTn id="251" dur="26">
                                          <p:stCondLst>
                                            <p:cond delay="1642"/>
                                          </p:stCondLst>
                                        </p:cTn>
                                        <p:tgtEl>
                                          <p:spTgt spid="35"/>
                                        </p:tgtEl>
                                      </p:cBhvr>
                                      <p:to x="100000" y="90000"/>
                                    </p:animScale>
                                    <p:animScale>
                                      <p:cBhvr>
                                        <p:cTn id="252" dur="166" decel="50000">
                                          <p:stCondLst>
                                            <p:cond delay="1668"/>
                                          </p:stCondLst>
                                        </p:cTn>
                                        <p:tgtEl>
                                          <p:spTgt spid="35"/>
                                        </p:tgtEl>
                                      </p:cBhvr>
                                      <p:to x="100000" y="100000"/>
                                    </p:animScale>
                                    <p:animScale>
                                      <p:cBhvr>
                                        <p:cTn id="253" dur="26">
                                          <p:stCondLst>
                                            <p:cond delay="1808"/>
                                          </p:stCondLst>
                                        </p:cTn>
                                        <p:tgtEl>
                                          <p:spTgt spid="35"/>
                                        </p:tgtEl>
                                      </p:cBhvr>
                                      <p:to x="100000" y="95000"/>
                                    </p:animScale>
                                    <p:animScale>
                                      <p:cBhvr>
                                        <p:cTn id="254" dur="166" decel="50000">
                                          <p:stCondLst>
                                            <p:cond delay="1834"/>
                                          </p:stCondLst>
                                        </p:cTn>
                                        <p:tgtEl>
                                          <p:spTgt spid="35"/>
                                        </p:tgtEl>
                                      </p:cBhvr>
                                      <p:to x="100000" y="100000"/>
                                    </p:animScale>
                                  </p:childTnLst>
                                </p:cTn>
                              </p:par>
                            </p:childTnLst>
                          </p:cTn>
                        </p:par>
                      </p:childTnLst>
                    </p:cTn>
                  </p:par>
                  <p:par>
                    <p:cTn id="255" fill="hold">
                      <p:stCondLst>
                        <p:cond delay="indefinite"/>
                      </p:stCondLst>
                      <p:childTnLst>
                        <p:par>
                          <p:cTn id="256" fill="hold">
                            <p:stCondLst>
                              <p:cond delay="0"/>
                            </p:stCondLst>
                            <p:childTnLst>
                              <p:par>
                                <p:cTn id="257" presetID="6" presetClass="entr" presetSubtype="16" fill="hold" grpId="0" nodeType="clickEffect">
                                  <p:stCondLst>
                                    <p:cond delay="0"/>
                                  </p:stCondLst>
                                  <p:childTnLst>
                                    <p:set>
                                      <p:cBhvr>
                                        <p:cTn id="258" dur="1" fill="hold">
                                          <p:stCondLst>
                                            <p:cond delay="0"/>
                                          </p:stCondLst>
                                        </p:cTn>
                                        <p:tgtEl>
                                          <p:spTgt spid="16"/>
                                        </p:tgtEl>
                                        <p:attrNameLst>
                                          <p:attrName>style.visibility</p:attrName>
                                        </p:attrNameLst>
                                      </p:cBhvr>
                                      <p:to>
                                        <p:strVal val="visible"/>
                                      </p:to>
                                    </p:set>
                                    <p:animEffect transition="in" filter="circle(in)">
                                      <p:cBhvr>
                                        <p:cTn id="259" dur="2000"/>
                                        <p:tgtEl>
                                          <p:spTgt spid="16"/>
                                        </p:tgtEl>
                                      </p:cBhvr>
                                    </p:animEffect>
                                  </p:childTnLst>
                                </p:cTn>
                              </p:par>
                            </p:childTnLst>
                          </p:cTn>
                        </p:par>
                      </p:childTnLst>
                    </p:cTn>
                  </p:par>
                  <p:par>
                    <p:cTn id="260" fill="hold">
                      <p:stCondLst>
                        <p:cond delay="indefinite"/>
                      </p:stCondLst>
                      <p:childTnLst>
                        <p:par>
                          <p:cTn id="261" fill="hold">
                            <p:stCondLst>
                              <p:cond delay="0"/>
                            </p:stCondLst>
                            <p:childTnLst>
                              <p:par>
                                <p:cTn id="262" presetID="22" presetClass="entr" presetSubtype="4" fill="hold" grpId="0" nodeType="clickEffect">
                                  <p:stCondLst>
                                    <p:cond delay="0"/>
                                  </p:stCondLst>
                                  <p:childTnLst>
                                    <p:set>
                                      <p:cBhvr>
                                        <p:cTn id="263" dur="1" fill="hold">
                                          <p:stCondLst>
                                            <p:cond delay="0"/>
                                          </p:stCondLst>
                                        </p:cTn>
                                        <p:tgtEl>
                                          <p:spTgt spid="28"/>
                                        </p:tgtEl>
                                        <p:attrNameLst>
                                          <p:attrName>style.visibility</p:attrName>
                                        </p:attrNameLst>
                                      </p:cBhvr>
                                      <p:to>
                                        <p:strVal val="visible"/>
                                      </p:to>
                                    </p:set>
                                    <p:animEffect transition="in" filter="wipe(down)">
                                      <p:cBhvr>
                                        <p:cTn id="264" dur="500"/>
                                        <p:tgtEl>
                                          <p:spTgt spid="28"/>
                                        </p:tgtEl>
                                      </p:cBhvr>
                                    </p:animEffect>
                                  </p:childTnLst>
                                </p:cTn>
                              </p:par>
                            </p:childTnLst>
                          </p:cTn>
                        </p:par>
                      </p:childTnLst>
                    </p:cTn>
                  </p:par>
                  <p:par>
                    <p:cTn id="265" fill="hold">
                      <p:stCondLst>
                        <p:cond delay="indefinite"/>
                      </p:stCondLst>
                      <p:childTnLst>
                        <p:par>
                          <p:cTn id="266" fill="hold">
                            <p:stCondLst>
                              <p:cond delay="0"/>
                            </p:stCondLst>
                            <p:childTnLst>
                              <p:par>
                                <p:cTn id="267" presetID="26" presetClass="entr" presetSubtype="0" fill="hold" grpId="0" nodeType="clickEffect">
                                  <p:stCondLst>
                                    <p:cond delay="0"/>
                                  </p:stCondLst>
                                  <p:childTnLst>
                                    <p:set>
                                      <p:cBhvr>
                                        <p:cTn id="268" dur="1" fill="hold">
                                          <p:stCondLst>
                                            <p:cond delay="0"/>
                                          </p:stCondLst>
                                        </p:cTn>
                                        <p:tgtEl>
                                          <p:spTgt spid="34"/>
                                        </p:tgtEl>
                                        <p:attrNameLst>
                                          <p:attrName>style.visibility</p:attrName>
                                        </p:attrNameLst>
                                      </p:cBhvr>
                                      <p:to>
                                        <p:strVal val="visible"/>
                                      </p:to>
                                    </p:set>
                                    <p:animEffect transition="in" filter="wipe(down)">
                                      <p:cBhvr>
                                        <p:cTn id="269" dur="580">
                                          <p:stCondLst>
                                            <p:cond delay="0"/>
                                          </p:stCondLst>
                                        </p:cTn>
                                        <p:tgtEl>
                                          <p:spTgt spid="34"/>
                                        </p:tgtEl>
                                      </p:cBhvr>
                                    </p:animEffect>
                                    <p:anim calcmode="lin" valueType="num">
                                      <p:cBhvr>
                                        <p:cTn id="270" dur="1822" tmFilter="0,0; 0.14,0.36; 0.43,0.73; 0.71,0.91; 1.0,1.0">
                                          <p:stCondLst>
                                            <p:cond delay="0"/>
                                          </p:stCondLst>
                                        </p:cTn>
                                        <p:tgtEl>
                                          <p:spTgt spid="34"/>
                                        </p:tgtEl>
                                        <p:attrNameLst>
                                          <p:attrName>ppt_x</p:attrName>
                                        </p:attrNameLst>
                                      </p:cBhvr>
                                      <p:tavLst>
                                        <p:tav tm="0">
                                          <p:val>
                                            <p:strVal val="#ppt_x-0.25"/>
                                          </p:val>
                                        </p:tav>
                                        <p:tav tm="100000">
                                          <p:val>
                                            <p:strVal val="#ppt_x"/>
                                          </p:val>
                                        </p:tav>
                                      </p:tavLst>
                                    </p:anim>
                                    <p:anim calcmode="lin" valueType="num">
                                      <p:cBhvr>
                                        <p:cTn id="271" dur="664" tmFilter="0.0,0.0; 0.25,0.07; 0.50,0.2; 0.75,0.467; 1.0,1.0">
                                          <p:stCondLst>
                                            <p:cond delay="0"/>
                                          </p:stCondLst>
                                        </p:cTn>
                                        <p:tgtEl>
                                          <p:spTgt spid="34"/>
                                        </p:tgtEl>
                                        <p:attrNameLst>
                                          <p:attrName>ppt_y</p:attrName>
                                        </p:attrNameLst>
                                      </p:cBhvr>
                                      <p:tavLst>
                                        <p:tav tm="0" fmla="#ppt_y-sin(pi*$)/3">
                                          <p:val>
                                            <p:fltVal val="0.5"/>
                                          </p:val>
                                        </p:tav>
                                        <p:tav tm="100000">
                                          <p:val>
                                            <p:fltVal val="1"/>
                                          </p:val>
                                        </p:tav>
                                      </p:tavLst>
                                    </p:anim>
                                    <p:anim calcmode="lin" valueType="num">
                                      <p:cBhvr>
                                        <p:cTn id="272" dur="664" tmFilter="0, 0; 0.125,0.2665; 0.25,0.4; 0.375,0.465; 0.5,0.5;  0.625,0.535; 0.75,0.6; 0.875,0.7335; 1,1">
                                          <p:stCondLst>
                                            <p:cond delay="664"/>
                                          </p:stCondLst>
                                        </p:cTn>
                                        <p:tgtEl>
                                          <p:spTgt spid="34"/>
                                        </p:tgtEl>
                                        <p:attrNameLst>
                                          <p:attrName>ppt_y</p:attrName>
                                        </p:attrNameLst>
                                      </p:cBhvr>
                                      <p:tavLst>
                                        <p:tav tm="0" fmla="#ppt_y-sin(pi*$)/9">
                                          <p:val>
                                            <p:fltVal val="0"/>
                                          </p:val>
                                        </p:tav>
                                        <p:tav tm="100000">
                                          <p:val>
                                            <p:fltVal val="1"/>
                                          </p:val>
                                        </p:tav>
                                      </p:tavLst>
                                    </p:anim>
                                    <p:anim calcmode="lin" valueType="num">
                                      <p:cBhvr>
                                        <p:cTn id="273" dur="332" tmFilter="0, 0; 0.125,0.2665; 0.25,0.4; 0.375,0.465; 0.5,0.5;  0.625,0.535; 0.75,0.6; 0.875,0.7335; 1,1">
                                          <p:stCondLst>
                                            <p:cond delay="1324"/>
                                          </p:stCondLst>
                                        </p:cTn>
                                        <p:tgtEl>
                                          <p:spTgt spid="34"/>
                                        </p:tgtEl>
                                        <p:attrNameLst>
                                          <p:attrName>ppt_y</p:attrName>
                                        </p:attrNameLst>
                                      </p:cBhvr>
                                      <p:tavLst>
                                        <p:tav tm="0" fmla="#ppt_y-sin(pi*$)/27">
                                          <p:val>
                                            <p:fltVal val="0"/>
                                          </p:val>
                                        </p:tav>
                                        <p:tav tm="100000">
                                          <p:val>
                                            <p:fltVal val="1"/>
                                          </p:val>
                                        </p:tav>
                                      </p:tavLst>
                                    </p:anim>
                                    <p:anim calcmode="lin" valueType="num">
                                      <p:cBhvr>
                                        <p:cTn id="274" dur="164" tmFilter="0, 0; 0.125,0.2665; 0.25,0.4; 0.375,0.465; 0.5,0.5;  0.625,0.535; 0.75,0.6; 0.875,0.7335; 1,1">
                                          <p:stCondLst>
                                            <p:cond delay="1656"/>
                                          </p:stCondLst>
                                        </p:cTn>
                                        <p:tgtEl>
                                          <p:spTgt spid="34"/>
                                        </p:tgtEl>
                                        <p:attrNameLst>
                                          <p:attrName>ppt_y</p:attrName>
                                        </p:attrNameLst>
                                      </p:cBhvr>
                                      <p:tavLst>
                                        <p:tav tm="0" fmla="#ppt_y-sin(pi*$)/81">
                                          <p:val>
                                            <p:fltVal val="0"/>
                                          </p:val>
                                        </p:tav>
                                        <p:tav tm="100000">
                                          <p:val>
                                            <p:fltVal val="1"/>
                                          </p:val>
                                        </p:tav>
                                      </p:tavLst>
                                    </p:anim>
                                    <p:animScale>
                                      <p:cBhvr>
                                        <p:cTn id="275" dur="26">
                                          <p:stCondLst>
                                            <p:cond delay="650"/>
                                          </p:stCondLst>
                                        </p:cTn>
                                        <p:tgtEl>
                                          <p:spTgt spid="34"/>
                                        </p:tgtEl>
                                      </p:cBhvr>
                                      <p:to x="100000" y="60000"/>
                                    </p:animScale>
                                    <p:animScale>
                                      <p:cBhvr>
                                        <p:cTn id="276" dur="166" decel="50000">
                                          <p:stCondLst>
                                            <p:cond delay="676"/>
                                          </p:stCondLst>
                                        </p:cTn>
                                        <p:tgtEl>
                                          <p:spTgt spid="34"/>
                                        </p:tgtEl>
                                      </p:cBhvr>
                                      <p:to x="100000" y="100000"/>
                                    </p:animScale>
                                    <p:animScale>
                                      <p:cBhvr>
                                        <p:cTn id="277" dur="26">
                                          <p:stCondLst>
                                            <p:cond delay="1312"/>
                                          </p:stCondLst>
                                        </p:cTn>
                                        <p:tgtEl>
                                          <p:spTgt spid="34"/>
                                        </p:tgtEl>
                                      </p:cBhvr>
                                      <p:to x="100000" y="80000"/>
                                    </p:animScale>
                                    <p:animScale>
                                      <p:cBhvr>
                                        <p:cTn id="278" dur="166" decel="50000">
                                          <p:stCondLst>
                                            <p:cond delay="1338"/>
                                          </p:stCondLst>
                                        </p:cTn>
                                        <p:tgtEl>
                                          <p:spTgt spid="34"/>
                                        </p:tgtEl>
                                      </p:cBhvr>
                                      <p:to x="100000" y="100000"/>
                                    </p:animScale>
                                    <p:animScale>
                                      <p:cBhvr>
                                        <p:cTn id="279" dur="26">
                                          <p:stCondLst>
                                            <p:cond delay="1642"/>
                                          </p:stCondLst>
                                        </p:cTn>
                                        <p:tgtEl>
                                          <p:spTgt spid="34"/>
                                        </p:tgtEl>
                                      </p:cBhvr>
                                      <p:to x="100000" y="90000"/>
                                    </p:animScale>
                                    <p:animScale>
                                      <p:cBhvr>
                                        <p:cTn id="280" dur="166" decel="50000">
                                          <p:stCondLst>
                                            <p:cond delay="1668"/>
                                          </p:stCondLst>
                                        </p:cTn>
                                        <p:tgtEl>
                                          <p:spTgt spid="34"/>
                                        </p:tgtEl>
                                      </p:cBhvr>
                                      <p:to x="100000" y="100000"/>
                                    </p:animScale>
                                    <p:animScale>
                                      <p:cBhvr>
                                        <p:cTn id="281" dur="26">
                                          <p:stCondLst>
                                            <p:cond delay="1808"/>
                                          </p:stCondLst>
                                        </p:cTn>
                                        <p:tgtEl>
                                          <p:spTgt spid="34"/>
                                        </p:tgtEl>
                                      </p:cBhvr>
                                      <p:to x="100000" y="95000"/>
                                    </p:animScale>
                                    <p:animScale>
                                      <p:cBhvr>
                                        <p:cTn id="282" dur="166" decel="50000">
                                          <p:stCondLst>
                                            <p:cond delay="1834"/>
                                          </p:stCondLst>
                                        </p:cTn>
                                        <p:tgtEl>
                                          <p:spTgt spid="34"/>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P spid="22" grpId="0" animBg="1"/>
      <p:bldP spid="23" grpId="0" animBg="1"/>
      <p:bldP spid="24" grpId="0" animBg="1"/>
      <p:bldP spid="25" grpId="0" animBg="1"/>
      <p:bldP spid="26" grpId="0" animBg="1"/>
      <p:bldP spid="27" grpId="0" animBg="1"/>
      <p:bldP spid="28" grpId="0" animBg="1"/>
      <p:bldP spid="29" grpId="0" animBg="1"/>
      <p:bldP spid="30" grpId="0" animBg="1"/>
      <p:bldP spid="18" grpId="0" animBg="1"/>
      <p:bldP spid="19" grpId="0" animBg="1"/>
      <p:bldP spid="33" grpId="0" animBg="1"/>
      <p:bldP spid="34" grpId="0" animBg="1"/>
      <p:bldP spid="35" grpId="0" animBg="1"/>
      <p:bldP spid="36" grpId="0" animBg="1"/>
      <p:bldP spid="37" grpId="0" animBg="1"/>
      <p:bldP spid="38" grpId="0" animBg="1"/>
      <p:bldP spid="39" grpId="0" animBg="1"/>
      <p:bldP spid="40"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063"/>
            <a:ext cx="8229600" cy="1143000"/>
          </a:xfrm>
        </p:spPr>
        <p:txBody>
          <a:bodyPr/>
          <a:lstStyle/>
          <a:p>
            <a:pPr algn="l"/>
            <a:r>
              <a:rPr lang="en-US" dirty="0" smtClean="0">
                <a:solidFill>
                  <a:schemeClr val="bg1"/>
                </a:solidFill>
              </a:rPr>
              <a:t>Launch: Continued</a:t>
            </a:r>
            <a:endParaRPr lang="en-US" dirty="0">
              <a:solidFill>
                <a:schemeClr val="bg1"/>
              </a:solidFill>
            </a:endParaRPr>
          </a:p>
        </p:txBody>
      </p:sp>
      <p:sp>
        <p:nvSpPr>
          <p:cNvPr id="3" name="Text Placeholder 2"/>
          <p:cNvSpPr>
            <a:spLocks noGrp="1"/>
          </p:cNvSpPr>
          <p:nvPr>
            <p:ph type="body" idx="1"/>
          </p:nvPr>
        </p:nvSpPr>
        <p:spPr>
          <a:xfrm>
            <a:off x="457200" y="1535113"/>
            <a:ext cx="8305800" cy="639762"/>
          </a:xfrm>
        </p:spPr>
        <p:txBody>
          <a:bodyPr/>
          <a:lstStyle/>
          <a:p>
            <a:endParaRPr lang="en-US" dirty="0" smtClean="0"/>
          </a:p>
          <a:p>
            <a:endParaRPr lang="en-US" dirty="0"/>
          </a:p>
          <a:p>
            <a:endParaRPr lang="en-US" dirty="0" smtClean="0"/>
          </a:p>
          <a:p>
            <a:endParaRPr lang="en-US" dirty="0"/>
          </a:p>
          <a:p>
            <a:endParaRPr lang="en-US" dirty="0"/>
          </a:p>
          <a:p>
            <a:endParaRPr lang="en-US" dirty="0"/>
          </a:p>
        </p:txBody>
      </p:sp>
      <p:sp>
        <p:nvSpPr>
          <p:cNvPr id="4" name="Content Placeholder 3"/>
          <p:cNvSpPr>
            <a:spLocks noGrp="1"/>
          </p:cNvSpPr>
          <p:nvPr>
            <p:ph sz="half" idx="2"/>
          </p:nvPr>
        </p:nvSpPr>
        <p:spPr>
          <a:xfrm>
            <a:off x="493712" y="2306637"/>
            <a:ext cx="4040188" cy="1635125"/>
          </a:xfrm>
        </p:spPr>
        <p:txBody>
          <a:bodyPr/>
          <a:lstStyle/>
          <a:p>
            <a:pPr algn="ctr"/>
            <a:r>
              <a:rPr lang="en-US" dirty="0" smtClean="0">
                <a:solidFill>
                  <a:schemeClr val="bg1"/>
                </a:solidFill>
                <a:latin typeface="Comic Sans MS" pitchFamily="66" charset="0"/>
              </a:rPr>
              <a:t>Kate had $10 in her bank account and then she withdrew $12</a:t>
            </a:r>
            <a:endParaRPr lang="en-US" dirty="0">
              <a:solidFill>
                <a:schemeClr val="bg1"/>
              </a:solidFill>
              <a:latin typeface="Comic Sans MS" pitchFamily="66" charset="0"/>
            </a:endParaRPr>
          </a:p>
        </p:txBody>
      </p:sp>
      <p:sp>
        <p:nvSpPr>
          <p:cNvPr id="6" name="Content Placeholder 5"/>
          <p:cNvSpPr>
            <a:spLocks noGrp="1"/>
          </p:cNvSpPr>
          <p:nvPr>
            <p:ph sz="quarter" idx="4"/>
          </p:nvPr>
        </p:nvSpPr>
        <p:spPr>
          <a:xfrm>
            <a:off x="4645025" y="2286000"/>
            <a:ext cx="4041775" cy="1177925"/>
          </a:xfrm>
        </p:spPr>
        <p:txBody>
          <a:bodyPr/>
          <a:lstStyle/>
          <a:p>
            <a:pPr marL="0" indent="0" algn="ctr">
              <a:buNone/>
            </a:pPr>
            <a:r>
              <a:rPr lang="en-US" dirty="0" smtClean="0">
                <a:solidFill>
                  <a:schemeClr val="bg1"/>
                </a:solidFill>
                <a:latin typeface="Comic Sans MS" pitchFamily="66" charset="0"/>
              </a:rPr>
              <a:t>The temperature was </a:t>
            </a:r>
          </a:p>
          <a:p>
            <a:pPr marL="0" indent="0" algn="ctr">
              <a:buNone/>
            </a:pPr>
            <a:r>
              <a:rPr lang="en-US" dirty="0" smtClean="0">
                <a:solidFill>
                  <a:schemeClr val="bg1"/>
                </a:solidFill>
                <a:latin typeface="Comic Sans MS" pitchFamily="66" charset="0"/>
              </a:rPr>
              <a:t> -15</a:t>
            </a:r>
            <a:r>
              <a:rPr lang="en-US" dirty="0" smtClean="0">
                <a:solidFill>
                  <a:schemeClr val="bg1"/>
                </a:solidFill>
                <a:latin typeface="Comic Sans MS" pitchFamily="66" charset="0"/>
                <a:sym typeface="MT Extra"/>
              </a:rPr>
              <a:t>º F at 6am and then rose 25º F</a:t>
            </a:r>
            <a:endParaRPr lang="en-US" dirty="0">
              <a:solidFill>
                <a:schemeClr val="bg1"/>
              </a:solidFill>
              <a:latin typeface="Comic Sans MS" pitchFamily="66" charset="0"/>
            </a:endParaRPr>
          </a:p>
        </p:txBody>
      </p:sp>
      <p:sp>
        <p:nvSpPr>
          <p:cNvPr id="7" name="Slide Number Placeholder 6"/>
          <p:cNvSpPr>
            <a:spLocks noGrp="1"/>
          </p:cNvSpPr>
          <p:nvPr>
            <p:ph type="sldNum" sz="quarter" idx="12"/>
          </p:nvPr>
        </p:nvSpPr>
        <p:spPr/>
        <p:txBody>
          <a:bodyPr/>
          <a:lstStyle/>
          <a:p>
            <a:fld id="{F865C8AB-C7CE-4601-B636-648F58584FB7}" type="slidenum">
              <a:rPr lang="en-US" smtClean="0"/>
              <a:pPr/>
              <a:t>14</a:t>
            </a:fld>
            <a:endParaRPr lang="en-US"/>
          </a:p>
        </p:txBody>
      </p:sp>
      <p:sp>
        <p:nvSpPr>
          <p:cNvPr id="9" name="TextBox 8"/>
          <p:cNvSpPr txBox="1"/>
          <p:nvPr/>
        </p:nvSpPr>
        <p:spPr>
          <a:xfrm>
            <a:off x="533400" y="990600"/>
            <a:ext cx="8153400" cy="1446550"/>
          </a:xfrm>
          <a:prstGeom prst="rect">
            <a:avLst/>
          </a:prstGeom>
          <a:noFill/>
        </p:spPr>
        <p:txBody>
          <a:bodyPr wrap="square" rtlCol="0">
            <a:spAutoFit/>
          </a:bodyPr>
          <a:lstStyle/>
          <a:p>
            <a:r>
              <a:rPr lang="en-US" sz="2200" dirty="0" smtClean="0">
                <a:solidFill>
                  <a:srgbClr val="FFFF00"/>
                </a:solidFill>
                <a:latin typeface="Comic Sans MS" pitchFamily="66" charset="0"/>
              </a:rPr>
              <a:t>Let’s look at different situations.  Read each question carefully.  Discuss with your partner what you notice? How are these situations different or similar from the previous ones?</a:t>
            </a:r>
            <a:endParaRPr lang="en-US" sz="2200" dirty="0">
              <a:solidFill>
                <a:srgbClr val="FFFF00"/>
              </a:solidFill>
              <a:latin typeface="Comic Sans MS" pitchFamily="66" charset="0"/>
            </a:endParaRPr>
          </a:p>
        </p:txBody>
      </p:sp>
      <p:sp>
        <p:nvSpPr>
          <p:cNvPr id="10" name="TextBox 9"/>
          <p:cNvSpPr txBox="1"/>
          <p:nvPr/>
        </p:nvSpPr>
        <p:spPr>
          <a:xfrm>
            <a:off x="228600" y="3810000"/>
            <a:ext cx="8610600" cy="1200329"/>
          </a:xfrm>
          <a:prstGeom prst="rect">
            <a:avLst/>
          </a:prstGeom>
          <a:noFill/>
        </p:spPr>
        <p:txBody>
          <a:bodyPr wrap="square" rtlCol="0">
            <a:spAutoFit/>
          </a:bodyPr>
          <a:lstStyle/>
          <a:p>
            <a:r>
              <a:rPr lang="en-US" sz="2400" dirty="0" smtClean="0">
                <a:solidFill>
                  <a:srgbClr val="FFFF00"/>
                </a:solidFill>
                <a:latin typeface="Comic Sans MS" pitchFamily="66" charset="0"/>
              </a:rPr>
              <a:t>How can we represent these situations in a drawing? Can you draw a picture of each situation using a vertical or horizontal number line?</a:t>
            </a:r>
            <a:endParaRPr lang="en-US" sz="2400" dirty="0">
              <a:solidFill>
                <a:srgbClr val="FFFF00"/>
              </a:solidFill>
              <a:latin typeface="Comic Sans MS" pitchFamily="66" charset="0"/>
            </a:endParaRPr>
          </a:p>
        </p:txBody>
      </p:sp>
      <p:pic>
        <p:nvPicPr>
          <p:cNvPr id="11" name="Picture 10" descr="Screen Clippi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87642" y="5253069"/>
            <a:ext cx="5753903" cy="447738"/>
          </a:xfrm>
          <a:prstGeom prst="rect">
            <a:avLst/>
          </a:prstGeom>
        </p:spPr>
      </p:pic>
    </p:spTree>
    <p:extLst>
      <p:ext uri="{BB962C8B-B14F-4D97-AF65-F5344CB8AC3E}">
        <p14:creationId xmlns:p14="http://schemas.microsoft.com/office/powerpoint/2010/main" val="108544304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063"/>
            <a:ext cx="8229600" cy="1143000"/>
          </a:xfrm>
        </p:spPr>
        <p:txBody>
          <a:bodyPr/>
          <a:lstStyle/>
          <a:p>
            <a:pPr algn="l"/>
            <a:r>
              <a:rPr lang="en-US" dirty="0" smtClean="0">
                <a:solidFill>
                  <a:schemeClr val="bg1"/>
                </a:solidFill>
              </a:rPr>
              <a:t>Launch: Continued</a:t>
            </a:r>
            <a:endParaRPr lang="en-US" dirty="0">
              <a:solidFill>
                <a:schemeClr val="bg1"/>
              </a:solidFill>
            </a:endParaRPr>
          </a:p>
        </p:txBody>
      </p:sp>
      <p:sp>
        <p:nvSpPr>
          <p:cNvPr id="3" name="Text Placeholder 2"/>
          <p:cNvSpPr>
            <a:spLocks noGrp="1"/>
          </p:cNvSpPr>
          <p:nvPr>
            <p:ph type="body" idx="1"/>
          </p:nvPr>
        </p:nvSpPr>
        <p:spPr>
          <a:xfrm>
            <a:off x="457200" y="1535113"/>
            <a:ext cx="8305800" cy="639762"/>
          </a:xfrm>
        </p:spPr>
        <p:txBody>
          <a:bodyPr/>
          <a:lstStyle/>
          <a:p>
            <a:endParaRPr lang="en-US" dirty="0" smtClean="0"/>
          </a:p>
          <a:p>
            <a:endParaRPr lang="en-US" dirty="0"/>
          </a:p>
          <a:p>
            <a:endParaRPr lang="en-US" dirty="0" smtClean="0"/>
          </a:p>
          <a:p>
            <a:endParaRPr lang="en-US" dirty="0"/>
          </a:p>
          <a:p>
            <a:endParaRPr lang="en-US" dirty="0"/>
          </a:p>
          <a:p>
            <a:endParaRPr lang="en-US" dirty="0"/>
          </a:p>
        </p:txBody>
      </p:sp>
      <p:sp>
        <p:nvSpPr>
          <p:cNvPr id="4" name="Content Placeholder 3"/>
          <p:cNvSpPr>
            <a:spLocks noGrp="1"/>
          </p:cNvSpPr>
          <p:nvPr>
            <p:ph sz="half" idx="2"/>
          </p:nvPr>
        </p:nvSpPr>
        <p:spPr>
          <a:xfrm>
            <a:off x="459205" y="2763837"/>
            <a:ext cx="8229600" cy="720725"/>
          </a:xfrm>
        </p:spPr>
        <p:txBody>
          <a:bodyPr/>
          <a:lstStyle/>
          <a:p>
            <a:r>
              <a:rPr lang="en-US" dirty="0" smtClean="0">
                <a:solidFill>
                  <a:schemeClr val="bg1"/>
                </a:solidFill>
                <a:latin typeface="Comic Sans MS" pitchFamily="66" charset="0"/>
              </a:rPr>
              <a:t>Kate had $10 in her bank account and then she withdrew $12</a:t>
            </a:r>
            <a:endParaRPr lang="en-US" dirty="0">
              <a:solidFill>
                <a:schemeClr val="bg1"/>
              </a:solidFill>
              <a:latin typeface="Comic Sans MS" pitchFamily="66" charset="0"/>
            </a:endParaRPr>
          </a:p>
        </p:txBody>
      </p:sp>
      <p:sp>
        <p:nvSpPr>
          <p:cNvPr id="7" name="Slide Number Placeholder 6"/>
          <p:cNvSpPr>
            <a:spLocks noGrp="1"/>
          </p:cNvSpPr>
          <p:nvPr>
            <p:ph type="sldNum" sz="quarter" idx="12"/>
          </p:nvPr>
        </p:nvSpPr>
        <p:spPr/>
        <p:txBody>
          <a:bodyPr/>
          <a:lstStyle/>
          <a:p>
            <a:fld id="{F865C8AB-C7CE-4601-B636-648F58584FB7}" type="slidenum">
              <a:rPr lang="en-US" smtClean="0"/>
              <a:pPr/>
              <a:t>15</a:t>
            </a:fld>
            <a:endParaRPr lang="en-US"/>
          </a:p>
        </p:txBody>
      </p:sp>
      <p:sp>
        <p:nvSpPr>
          <p:cNvPr id="9" name="TextBox 8"/>
          <p:cNvSpPr txBox="1"/>
          <p:nvPr/>
        </p:nvSpPr>
        <p:spPr>
          <a:xfrm>
            <a:off x="497305" y="977335"/>
            <a:ext cx="8153400" cy="1200328"/>
          </a:xfrm>
          <a:prstGeom prst="rect">
            <a:avLst/>
          </a:prstGeom>
          <a:noFill/>
        </p:spPr>
        <p:txBody>
          <a:bodyPr wrap="square" rtlCol="0">
            <a:spAutoFit/>
          </a:bodyPr>
          <a:lstStyle/>
          <a:p>
            <a:r>
              <a:rPr lang="en-US" sz="2400" dirty="0" smtClean="0">
                <a:solidFill>
                  <a:srgbClr val="FFFF00"/>
                </a:solidFill>
                <a:latin typeface="Comic Sans MS" pitchFamily="66" charset="0"/>
              </a:rPr>
              <a:t>In this situation we are starting at______ on the number line, which is different from the last examples because we are not starting at </a:t>
            </a:r>
            <a:r>
              <a:rPr lang="en-US" sz="2400" dirty="0" smtClean="0">
                <a:solidFill>
                  <a:schemeClr val="accent2"/>
                </a:solidFill>
                <a:latin typeface="Comic Sans MS" pitchFamily="66" charset="0"/>
              </a:rPr>
              <a:t>zero</a:t>
            </a:r>
            <a:r>
              <a:rPr lang="en-US" sz="2400" dirty="0" smtClean="0">
                <a:solidFill>
                  <a:srgbClr val="FFFF00"/>
                </a:solidFill>
                <a:latin typeface="Comic Sans MS" pitchFamily="66" charset="0"/>
              </a:rPr>
              <a:t> on the number line.</a:t>
            </a:r>
            <a:endParaRPr lang="en-US" sz="2400" dirty="0">
              <a:solidFill>
                <a:srgbClr val="FFFF00"/>
              </a:solidFill>
              <a:latin typeface="Comic Sans MS" pitchFamily="66" charset="0"/>
            </a:endParaRPr>
          </a:p>
        </p:txBody>
      </p:sp>
      <p:cxnSp>
        <p:nvCxnSpPr>
          <p:cNvPr id="12" name="Straight Arrow Connector 11"/>
          <p:cNvCxnSpPr/>
          <p:nvPr/>
        </p:nvCxnSpPr>
        <p:spPr>
          <a:xfrm flipH="1">
            <a:off x="2282825" y="10017125"/>
            <a:ext cx="114300" cy="635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13" name="Straight Arrow Connector 12"/>
          <p:cNvCxnSpPr/>
          <p:nvPr/>
        </p:nvCxnSpPr>
        <p:spPr>
          <a:xfrm>
            <a:off x="8404225" y="10017125"/>
            <a:ext cx="174625" cy="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graphicFrame>
        <p:nvGraphicFramePr>
          <p:cNvPr id="5" name="Table 4"/>
          <p:cNvGraphicFramePr>
            <a:graphicFrameLocks noGrp="1"/>
          </p:cNvGraphicFramePr>
          <p:nvPr>
            <p:extLst>
              <p:ext uri="{D42A27DB-BD31-4B8C-83A1-F6EECF244321}">
                <p14:modId xmlns:p14="http://schemas.microsoft.com/office/powerpoint/2010/main" val="1653227230"/>
              </p:ext>
            </p:extLst>
          </p:nvPr>
        </p:nvGraphicFramePr>
        <p:xfrm>
          <a:off x="1219200" y="4648200"/>
          <a:ext cx="6096006" cy="370840"/>
        </p:xfrm>
        <a:graphic>
          <a:graphicData uri="http://schemas.openxmlformats.org/drawingml/2006/table">
            <a:tbl>
              <a:tblPr firstRow="1" bandRow="1">
                <a:tableStyleId>{5C22544A-7EE6-4342-B048-85BDC9FD1C3A}</a:tableStyleId>
              </a:tblPr>
              <a:tblGrid>
                <a:gridCol w="435429"/>
                <a:gridCol w="435429"/>
                <a:gridCol w="435429"/>
                <a:gridCol w="446313"/>
                <a:gridCol w="424545"/>
                <a:gridCol w="435429"/>
                <a:gridCol w="435429"/>
                <a:gridCol w="435429"/>
                <a:gridCol w="435429"/>
                <a:gridCol w="435429"/>
                <a:gridCol w="435429"/>
                <a:gridCol w="435429"/>
                <a:gridCol w="435429"/>
                <a:gridCol w="435429"/>
              </a:tblGrid>
              <a:tr h="370840">
                <a:tc>
                  <a:txBody>
                    <a:bodyPr/>
                    <a:lstStyle/>
                    <a:p>
                      <a:endParaRPr lang="en-US"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cxnSp>
        <p:nvCxnSpPr>
          <p:cNvPr id="11" name="Straight Arrow Connector 10"/>
          <p:cNvCxnSpPr/>
          <p:nvPr/>
        </p:nvCxnSpPr>
        <p:spPr>
          <a:xfrm flipH="1">
            <a:off x="1066800" y="5005137"/>
            <a:ext cx="304800" cy="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15" name="Straight Arrow Connector 14"/>
          <p:cNvCxnSpPr/>
          <p:nvPr/>
        </p:nvCxnSpPr>
        <p:spPr>
          <a:xfrm>
            <a:off x="7162800" y="5005137"/>
            <a:ext cx="569495" cy="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16" name="TextBox 15"/>
          <p:cNvSpPr txBox="1"/>
          <p:nvPr/>
        </p:nvSpPr>
        <p:spPr>
          <a:xfrm>
            <a:off x="1255295" y="5085166"/>
            <a:ext cx="6477000" cy="369332"/>
          </a:xfrm>
          <a:prstGeom prst="rect">
            <a:avLst/>
          </a:prstGeom>
          <a:noFill/>
        </p:spPr>
        <p:txBody>
          <a:bodyPr wrap="square" rtlCol="0">
            <a:spAutoFit/>
          </a:bodyPr>
          <a:lstStyle/>
          <a:p>
            <a:r>
              <a:rPr lang="en-US" dirty="0" smtClean="0">
                <a:solidFill>
                  <a:schemeClr val="bg1"/>
                </a:solidFill>
              </a:rPr>
              <a:t>   -3     -2     -1      0      1      2       3     4      5       6      7       8      9     10</a:t>
            </a:r>
            <a:endParaRPr lang="en-US" dirty="0">
              <a:solidFill>
                <a:schemeClr val="bg1"/>
              </a:solidFill>
            </a:endParaRPr>
          </a:p>
        </p:txBody>
      </p:sp>
      <p:sp>
        <p:nvSpPr>
          <p:cNvPr id="36" name="Curved Up Arrow 35"/>
          <p:cNvSpPr/>
          <p:nvPr/>
        </p:nvSpPr>
        <p:spPr>
          <a:xfrm flipH="1" flipV="1">
            <a:off x="6388768" y="4403558"/>
            <a:ext cx="457200" cy="304800"/>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7" name="Curved Up Arrow 36"/>
          <p:cNvSpPr/>
          <p:nvPr/>
        </p:nvSpPr>
        <p:spPr>
          <a:xfrm flipH="1" flipV="1">
            <a:off x="6898105" y="4407569"/>
            <a:ext cx="457200" cy="304800"/>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8" name="Curved Up Arrow 37"/>
          <p:cNvSpPr/>
          <p:nvPr/>
        </p:nvSpPr>
        <p:spPr>
          <a:xfrm flipH="1" flipV="1">
            <a:off x="5931568" y="4407569"/>
            <a:ext cx="457200" cy="304800"/>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9" name="Curved Up Arrow 38"/>
          <p:cNvSpPr/>
          <p:nvPr/>
        </p:nvSpPr>
        <p:spPr>
          <a:xfrm flipH="1" flipV="1">
            <a:off x="5494420" y="4407569"/>
            <a:ext cx="457200" cy="304800"/>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0" name="Curved Up Arrow 39"/>
          <p:cNvSpPr/>
          <p:nvPr/>
        </p:nvSpPr>
        <p:spPr>
          <a:xfrm flipH="1" flipV="1">
            <a:off x="5049251" y="4403558"/>
            <a:ext cx="457200" cy="304800"/>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1" name="Curved Up Arrow 40"/>
          <p:cNvSpPr/>
          <p:nvPr/>
        </p:nvSpPr>
        <p:spPr>
          <a:xfrm flipH="1" flipV="1">
            <a:off x="4608093" y="4411580"/>
            <a:ext cx="457200" cy="304800"/>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2" name="Curved Up Arrow 41"/>
          <p:cNvSpPr/>
          <p:nvPr/>
        </p:nvSpPr>
        <p:spPr>
          <a:xfrm flipH="1" flipV="1">
            <a:off x="2522613" y="4403558"/>
            <a:ext cx="457200" cy="304800"/>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3" name="Curved Up Arrow 42"/>
          <p:cNvSpPr/>
          <p:nvPr/>
        </p:nvSpPr>
        <p:spPr>
          <a:xfrm flipH="1" flipV="1">
            <a:off x="3789940" y="4419602"/>
            <a:ext cx="457200" cy="304800"/>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4" name="Curved Up Arrow 43"/>
          <p:cNvSpPr/>
          <p:nvPr/>
        </p:nvSpPr>
        <p:spPr>
          <a:xfrm flipH="1" flipV="1">
            <a:off x="4166933" y="4403558"/>
            <a:ext cx="457200" cy="304800"/>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5" name="Curved Up Arrow 44"/>
          <p:cNvSpPr/>
          <p:nvPr/>
        </p:nvSpPr>
        <p:spPr>
          <a:xfrm flipH="1" flipV="1">
            <a:off x="3404933" y="4403558"/>
            <a:ext cx="457200" cy="304800"/>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6" name="Curved Up Arrow 45"/>
          <p:cNvSpPr/>
          <p:nvPr/>
        </p:nvSpPr>
        <p:spPr>
          <a:xfrm flipH="1" flipV="1">
            <a:off x="2979813" y="4419602"/>
            <a:ext cx="457200" cy="304800"/>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7" name="Curved Up Arrow 46"/>
          <p:cNvSpPr/>
          <p:nvPr/>
        </p:nvSpPr>
        <p:spPr>
          <a:xfrm flipH="1" flipV="1">
            <a:off x="2065413" y="4395540"/>
            <a:ext cx="457200" cy="304800"/>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8" name="TextBox 47"/>
          <p:cNvSpPr txBox="1"/>
          <p:nvPr/>
        </p:nvSpPr>
        <p:spPr>
          <a:xfrm>
            <a:off x="4247140" y="5607443"/>
            <a:ext cx="703855" cy="523220"/>
          </a:xfrm>
          <a:prstGeom prst="rect">
            <a:avLst/>
          </a:prstGeom>
          <a:noFill/>
        </p:spPr>
        <p:txBody>
          <a:bodyPr wrap="square" rtlCol="0">
            <a:spAutoFit/>
          </a:bodyPr>
          <a:lstStyle/>
          <a:p>
            <a:r>
              <a:rPr lang="en-US" sz="2800" dirty="0" smtClean="0">
                <a:solidFill>
                  <a:srgbClr val="FFFF00"/>
                </a:solidFill>
              </a:rPr>
              <a:t>10 </a:t>
            </a:r>
            <a:endParaRPr lang="en-US" sz="2800" dirty="0">
              <a:solidFill>
                <a:srgbClr val="FFFF00"/>
              </a:solidFill>
            </a:endParaRPr>
          </a:p>
        </p:txBody>
      </p:sp>
      <p:sp>
        <p:nvSpPr>
          <p:cNvPr id="49" name="TextBox 48"/>
          <p:cNvSpPr txBox="1"/>
          <p:nvPr/>
        </p:nvSpPr>
        <p:spPr>
          <a:xfrm>
            <a:off x="4952999" y="5607443"/>
            <a:ext cx="1416715" cy="523220"/>
          </a:xfrm>
          <a:prstGeom prst="rect">
            <a:avLst/>
          </a:prstGeom>
          <a:noFill/>
        </p:spPr>
        <p:txBody>
          <a:bodyPr wrap="square" rtlCol="0">
            <a:spAutoFit/>
          </a:bodyPr>
          <a:lstStyle/>
          <a:p>
            <a:r>
              <a:rPr lang="en-US" sz="2800" dirty="0" smtClean="0">
                <a:solidFill>
                  <a:srgbClr val="FFFF00"/>
                </a:solidFill>
              </a:rPr>
              <a:t>+ (-12)</a:t>
            </a:r>
            <a:endParaRPr lang="en-US" sz="2800" dirty="0">
              <a:solidFill>
                <a:srgbClr val="FFFF00"/>
              </a:solidFill>
            </a:endParaRPr>
          </a:p>
        </p:txBody>
      </p:sp>
      <p:sp>
        <p:nvSpPr>
          <p:cNvPr id="50" name="TextBox 49"/>
          <p:cNvSpPr txBox="1"/>
          <p:nvPr/>
        </p:nvSpPr>
        <p:spPr>
          <a:xfrm>
            <a:off x="6119057" y="5607443"/>
            <a:ext cx="762003" cy="523220"/>
          </a:xfrm>
          <a:prstGeom prst="rect">
            <a:avLst/>
          </a:prstGeom>
          <a:noFill/>
        </p:spPr>
        <p:txBody>
          <a:bodyPr wrap="square" rtlCol="0">
            <a:spAutoFit/>
          </a:bodyPr>
          <a:lstStyle/>
          <a:p>
            <a:r>
              <a:rPr lang="en-US" sz="2800" dirty="0" smtClean="0">
                <a:solidFill>
                  <a:srgbClr val="FFFF00"/>
                </a:solidFill>
              </a:rPr>
              <a:t>= -2</a:t>
            </a:r>
            <a:endParaRPr lang="en-US" sz="2800" dirty="0">
              <a:solidFill>
                <a:srgbClr val="FFFF00"/>
              </a:solidFill>
            </a:endParaRPr>
          </a:p>
        </p:txBody>
      </p:sp>
      <p:sp>
        <p:nvSpPr>
          <p:cNvPr id="51" name="Down Arrow 50"/>
          <p:cNvSpPr/>
          <p:nvPr/>
        </p:nvSpPr>
        <p:spPr>
          <a:xfrm rot="2026276">
            <a:off x="7447547" y="3505200"/>
            <a:ext cx="782053" cy="104274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US" dirty="0" smtClean="0"/>
              <a:t>start</a:t>
            </a:r>
            <a:endParaRPr lang="en-US" dirty="0"/>
          </a:p>
        </p:txBody>
      </p:sp>
      <p:sp>
        <p:nvSpPr>
          <p:cNvPr id="52" name="Down Arrow 51"/>
          <p:cNvSpPr/>
          <p:nvPr/>
        </p:nvSpPr>
        <p:spPr>
          <a:xfrm rot="19003340">
            <a:off x="1189058" y="3730016"/>
            <a:ext cx="744669" cy="101973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end</a:t>
            </a:r>
            <a:endParaRPr lang="en-US" dirty="0"/>
          </a:p>
        </p:txBody>
      </p:sp>
    </p:spTree>
    <p:extLst>
      <p:ext uri="{BB962C8B-B14F-4D97-AF65-F5344CB8AC3E}">
        <p14:creationId xmlns:p14="http://schemas.microsoft.com/office/powerpoint/2010/main" val="32042646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51"/>
                                        </p:tgtEl>
                                        <p:attrNameLst>
                                          <p:attrName>style.visibility</p:attrName>
                                        </p:attrNameLst>
                                      </p:cBhvr>
                                      <p:to>
                                        <p:strVal val="visible"/>
                                      </p:to>
                                    </p:set>
                                    <p:animEffect transition="in" filter="wipe(up)">
                                      <p:cBhvr>
                                        <p:cTn id="7" dur="500"/>
                                        <p:tgtEl>
                                          <p:spTgt spid="51"/>
                                        </p:tgtEl>
                                      </p:cBhvr>
                                    </p:animEffect>
                                  </p:childTnLst>
                                </p:cTn>
                              </p:par>
                            </p:childTnLst>
                          </p:cTn>
                        </p:par>
                        <p:par>
                          <p:cTn id="8" fill="hold">
                            <p:stCondLst>
                              <p:cond delay="500"/>
                            </p:stCondLst>
                            <p:childTnLst>
                              <p:par>
                                <p:cTn id="9" presetID="22" presetClass="entr" presetSubtype="2" fill="hold" grpId="0" nodeType="afterEffect">
                                  <p:stCondLst>
                                    <p:cond delay="0"/>
                                  </p:stCondLst>
                                  <p:childTnLst>
                                    <p:set>
                                      <p:cBhvr>
                                        <p:cTn id="10" dur="1" fill="hold">
                                          <p:stCondLst>
                                            <p:cond delay="0"/>
                                          </p:stCondLst>
                                        </p:cTn>
                                        <p:tgtEl>
                                          <p:spTgt spid="37"/>
                                        </p:tgtEl>
                                        <p:attrNameLst>
                                          <p:attrName>style.visibility</p:attrName>
                                        </p:attrNameLst>
                                      </p:cBhvr>
                                      <p:to>
                                        <p:strVal val="visible"/>
                                      </p:to>
                                    </p:set>
                                    <p:animEffect transition="in" filter="wipe(right)">
                                      <p:cBhvr>
                                        <p:cTn id="11" dur="500"/>
                                        <p:tgtEl>
                                          <p:spTgt spid="37"/>
                                        </p:tgtEl>
                                      </p:cBhvr>
                                    </p:animEffect>
                                  </p:childTnLst>
                                </p:cTn>
                              </p:par>
                            </p:childTnLst>
                          </p:cTn>
                        </p:par>
                        <p:par>
                          <p:cTn id="12" fill="hold">
                            <p:stCondLst>
                              <p:cond delay="1000"/>
                            </p:stCondLst>
                            <p:childTnLst>
                              <p:par>
                                <p:cTn id="13" presetID="22" presetClass="entr" presetSubtype="2" fill="hold" grpId="0" nodeType="afterEffect">
                                  <p:stCondLst>
                                    <p:cond delay="0"/>
                                  </p:stCondLst>
                                  <p:childTnLst>
                                    <p:set>
                                      <p:cBhvr>
                                        <p:cTn id="14" dur="1" fill="hold">
                                          <p:stCondLst>
                                            <p:cond delay="0"/>
                                          </p:stCondLst>
                                        </p:cTn>
                                        <p:tgtEl>
                                          <p:spTgt spid="36"/>
                                        </p:tgtEl>
                                        <p:attrNameLst>
                                          <p:attrName>style.visibility</p:attrName>
                                        </p:attrNameLst>
                                      </p:cBhvr>
                                      <p:to>
                                        <p:strVal val="visible"/>
                                      </p:to>
                                    </p:set>
                                    <p:animEffect transition="in" filter="wipe(right)">
                                      <p:cBhvr>
                                        <p:cTn id="15" dur="500"/>
                                        <p:tgtEl>
                                          <p:spTgt spid="36"/>
                                        </p:tgtEl>
                                      </p:cBhvr>
                                    </p:animEffect>
                                  </p:childTnLst>
                                </p:cTn>
                              </p:par>
                            </p:childTnLst>
                          </p:cTn>
                        </p:par>
                        <p:par>
                          <p:cTn id="16" fill="hold">
                            <p:stCondLst>
                              <p:cond delay="1500"/>
                            </p:stCondLst>
                            <p:childTnLst>
                              <p:par>
                                <p:cTn id="17" presetID="22" presetClass="entr" presetSubtype="2" fill="hold" grpId="0" nodeType="afterEffect">
                                  <p:stCondLst>
                                    <p:cond delay="0"/>
                                  </p:stCondLst>
                                  <p:childTnLst>
                                    <p:set>
                                      <p:cBhvr>
                                        <p:cTn id="18" dur="1" fill="hold">
                                          <p:stCondLst>
                                            <p:cond delay="0"/>
                                          </p:stCondLst>
                                        </p:cTn>
                                        <p:tgtEl>
                                          <p:spTgt spid="38"/>
                                        </p:tgtEl>
                                        <p:attrNameLst>
                                          <p:attrName>style.visibility</p:attrName>
                                        </p:attrNameLst>
                                      </p:cBhvr>
                                      <p:to>
                                        <p:strVal val="visible"/>
                                      </p:to>
                                    </p:set>
                                    <p:animEffect transition="in" filter="wipe(right)">
                                      <p:cBhvr>
                                        <p:cTn id="19" dur="500"/>
                                        <p:tgtEl>
                                          <p:spTgt spid="38"/>
                                        </p:tgtEl>
                                      </p:cBhvr>
                                    </p:animEffect>
                                  </p:childTnLst>
                                </p:cTn>
                              </p:par>
                            </p:childTnLst>
                          </p:cTn>
                        </p:par>
                        <p:par>
                          <p:cTn id="20" fill="hold">
                            <p:stCondLst>
                              <p:cond delay="2000"/>
                            </p:stCondLst>
                            <p:childTnLst>
                              <p:par>
                                <p:cTn id="21" presetID="22" presetClass="entr" presetSubtype="2" fill="hold" grpId="0" nodeType="afterEffect">
                                  <p:stCondLst>
                                    <p:cond delay="0"/>
                                  </p:stCondLst>
                                  <p:childTnLst>
                                    <p:set>
                                      <p:cBhvr>
                                        <p:cTn id="22" dur="1" fill="hold">
                                          <p:stCondLst>
                                            <p:cond delay="0"/>
                                          </p:stCondLst>
                                        </p:cTn>
                                        <p:tgtEl>
                                          <p:spTgt spid="39"/>
                                        </p:tgtEl>
                                        <p:attrNameLst>
                                          <p:attrName>style.visibility</p:attrName>
                                        </p:attrNameLst>
                                      </p:cBhvr>
                                      <p:to>
                                        <p:strVal val="visible"/>
                                      </p:to>
                                    </p:set>
                                    <p:animEffect transition="in" filter="wipe(right)">
                                      <p:cBhvr>
                                        <p:cTn id="23" dur="500"/>
                                        <p:tgtEl>
                                          <p:spTgt spid="39"/>
                                        </p:tgtEl>
                                      </p:cBhvr>
                                    </p:animEffect>
                                  </p:childTnLst>
                                </p:cTn>
                              </p:par>
                            </p:childTnLst>
                          </p:cTn>
                        </p:par>
                        <p:par>
                          <p:cTn id="24" fill="hold">
                            <p:stCondLst>
                              <p:cond delay="2500"/>
                            </p:stCondLst>
                            <p:childTnLst>
                              <p:par>
                                <p:cTn id="25" presetID="22" presetClass="entr" presetSubtype="2" fill="hold" grpId="0" nodeType="afterEffect">
                                  <p:stCondLst>
                                    <p:cond delay="0"/>
                                  </p:stCondLst>
                                  <p:childTnLst>
                                    <p:set>
                                      <p:cBhvr>
                                        <p:cTn id="26" dur="1" fill="hold">
                                          <p:stCondLst>
                                            <p:cond delay="0"/>
                                          </p:stCondLst>
                                        </p:cTn>
                                        <p:tgtEl>
                                          <p:spTgt spid="40"/>
                                        </p:tgtEl>
                                        <p:attrNameLst>
                                          <p:attrName>style.visibility</p:attrName>
                                        </p:attrNameLst>
                                      </p:cBhvr>
                                      <p:to>
                                        <p:strVal val="visible"/>
                                      </p:to>
                                    </p:set>
                                    <p:animEffect transition="in" filter="wipe(right)">
                                      <p:cBhvr>
                                        <p:cTn id="27" dur="500"/>
                                        <p:tgtEl>
                                          <p:spTgt spid="40"/>
                                        </p:tgtEl>
                                      </p:cBhvr>
                                    </p:animEffect>
                                  </p:childTnLst>
                                </p:cTn>
                              </p:par>
                            </p:childTnLst>
                          </p:cTn>
                        </p:par>
                        <p:par>
                          <p:cTn id="28" fill="hold">
                            <p:stCondLst>
                              <p:cond delay="3000"/>
                            </p:stCondLst>
                            <p:childTnLst>
                              <p:par>
                                <p:cTn id="29" presetID="22" presetClass="entr" presetSubtype="2" fill="hold" grpId="0" nodeType="afterEffect">
                                  <p:stCondLst>
                                    <p:cond delay="0"/>
                                  </p:stCondLst>
                                  <p:childTnLst>
                                    <p:set>
                                      <p:cBhvr>
                                        <p:cTn id="30" dur="1" fill="hold">
                                          <p:stCondLst>
                                            <p:cond delay="0"/>
                                          </p:stCondLst>
                                        </p:cTn>
                                        <p:tgtEl>
                                          <p:spTgt spid="41"/>
                                        </p:tgtEl>
                                        <p:attrNameLst>
                                          <p:attrName>style.visibility</p:attrName>
                                        </p:attrNameLst>
                                      </p:cBhvr>
                                      <p:to>
                                        <p:strVal val="visible"/>
                                      </p:to>
                                    </p:set>
                                    <p:animEffect transition="in" filter="wipe(right)">
                                      <p:cBhvr>
                                        <p:cTn id="31" dur="500"/>
                                        <p:tgtEl>
                                          <p:spTgt spid="41"/>
                                        </p:tgtEl>
                                      </p:cBhvr>
                                    </p:animEffect>
                                  </p:childTnLst>
                                </p:cTn>
                              </p:par>
                            </p:childTnLst>
                          </p:cTn>
                        </p:par>
                        <p:par>
                          <p:cTn id="32" fill="hold">
                            <p:stCondLst>
                              <p:cond delay="3500"/>
                            </p:stCondLst>
                            <p:childTnLst>
                              <p:par>
                                <p:cTn id="33" presetID="22" presetClass="entr" presetSubtype="2" fill="hold" grpId="0" nodeType="afterEffect">
                                  <p:stCondLst>
                                    <p:cond delay="0"/>
                                  </p:stCondLst>
                                  <p:childTnLst>
                                    <p:set>
                                      <p:cBhvr>
                                        <p:cTn id="34" dur="1" fill="hold">
                                          <p:stCondLst>
                                            <p:cond delay="0"/>
                                          </p:stCondLst>
                                        </p:cTn>
                                        <p:tgtEl>
                                          <p:spTgt spid="44"/>
                                        </p:tgtEl>
                                        <p:attrNameLst>
                                          <p:attrName>style.visibility</p:attrName>
                                        </p:attrNameLst>
                                      </p:cBhvr>
                                      <p:to>
                                        <p:strVal val="visible"/>
                                      </p:to>
                                    </p:set>
                                    <p:animEffect transition="in" filter="wipe(right)">
                                      <p:cBhvr>
                                        <p:cTn id="35" dur="500"/>
                                        <p:tgtEl>
                                          <p:spTgt spid="44"/>
                                        </p:tgtEl>
                                      </p:cBhvr>
                                    </p:animEffect>
                                  </p:childTnLst>
                                </p:cTn>
                              </p:par>
                            </p:childTnLst>
                          </p:cTn>
                        </p:par>
                        <p:par>
                          <p:cTn id="36" fill="hold">
                            <p:stCondLst>
                              <p:cond delay="4000"/>
                            </p:stCondLst>
                            <p:childTnLst>
                              <p:par>
                                <p:cTn id="37" presetID="22" presetClass="entr" presetSubtype="2" fill="hold" grpId="0" nodeType="afterEffect">
                                  <p:stCondLst>
                                    <p:cond delay="0"/>
                                  </p:stCondLst>
                                  <p:childTnLst>
                                    <p:set>
                                      <p:cBhvr>
                                        <p:cTn id="38" dur="1" fill="hold">
                                          <p:stCondLst>
                                            <p:cond delay="0"/>
                                          </p:stCondLst>
                                        </p:cTn>
                                        <p:tgtEl>
                                          <p:spTgt spid="43"/>
                                        </p:tgtEl>
                                        <p:attrNameLst>
                                          <p:attrName>style.visibility</p:attrName>
                                        </p:attrNameLst>
                                      </p:cBhvr>
                                      <p:to>
                                        <p:strVal val="visible"/>
                                      </p:to>
                                    </p:set>
                                    <p:animEffect transition="in" filter="wipe(right)">
                                      <p:cBhvr>
                                        <p:cTn id="39" dur="500"/>
                                        <p:tgtEl>
                                          <p:spTgt spid="43"/>
                                        </p:tgtEl>
                                      </p:cBhvr>
                                    </p:animEffect>
                                  </p:childTnLst>
                                </p:cTn>
                              </p:par>
                            </p:childTnLst>
                          </p:cTn>
                        </p:par>
                        <p:par>
                          <p:cTn id="40" fill="hold">
                            <p:stCondLst>
                              <p:cond delay="4500"/>
                            </p:stCondLst>
                            <p:childTnLst>
                              <p:par>
                                <p:cTn id="41" presetID="22" presetClass="entr" presetSubtype="2" fill="hold" grpId="0" nodeType="afterEffect">
                                  <p:stCondLst>
                                    <p:cond delay="0"/>
                                  </p:stCondLst>
                                  <p:childTnLst>
                                    <p:set>
                                      <p:cBhvr>
                                        <p:cTn id="42" dur="1" fill="hold">
                                          <p:stCondLst>
                                            <p:cond delay="0"/>
                                          </p:stCondLst>
                                        </p:cTn>
                                        <p:tgtEl>
                                          <p:spTgt spid="45"/>
                                        </p:tgtEl>
                                        <p:attrNameLst>
                                          <p:attrName>style.visibility</p:attrName>
                                        </p:attrNameLst>
                                      </p:cBhvr>
                                      <p:to>
                                        <p:strVal val="visible"/>
                                      </p:to>
                                    </p:set>
                                    <p:animEffect transition="in" filter="wipe(right)">
                                      <p:cBhvr>
                                        <p:cTn id="43" dur="500"/>
                                        <p:tgtEl>
                                          <p:spTgt spid="45"/>
                                        </p:tgtEl>
                                      </p:cBhvr>
                                    </p:animEffect>
                                  </p:childTnLst>
                                </p:cTn>
                              </p:par>
                            </p:childTnLst>
                          </p:cTn>
                        </p:par>
                        <p:par>
                          <p:cTn id="44" fill="hold">
                            <p:stCondLst>
                              <p:cond delay="5000"/>
                            </p:stCondLst>
                            <p:childTnLst>
                              <p:par>
                                <p:cTn id="45" presetID="22" presetClass="entr" presetSubtype="2" fill="hold" grpId="0" nodeType="afterEffect">
                                  <p:stCondLst>
                                    <p:cond delay="0"/>
                                  </p:stCondLst>
                                  <p:childTnLst>
                                    <p:set>
                                      <p:cBhvr>
                                        <p:cTn id="46" dur="1" fill="hold">
                                          <p:stCondLst>
                                            <p:cond delay="0"/>
                                          </p:stCondLst>
                                        </p:cTn>
                                        <p:tgtEl>
                                          <p:spTgt spid="46"/>
                                        </p:tgtEl>
                                        <p:attrNameLst>
                                          <p:attrName>style.visibility</p:attrName>
                                        </p:attrNameLst>
                                      </p:cBhvr>
                                      <p:to>
                                        <p:strVal val="visible"/>
                                      </p:to>
                                    </p:set>
                                    <p:animEffect transition="in" filter="wipe(right)">
                                      <p:cBhvr>
                                        <p:cTn id="47" dur="500"/>
                                        <p:tgtEl>
                                          <p:spTgt spid="46"/>
                                        </p:tgtEl>
                                      </p:cBhvr>
                                    </p:animEffect>
                                  </p:childTnLst>
                                </p:cTn>
                              </p:par>
                            </p:childTnLst>
                          </p:cTn>
                        </p:par>
                        <p:par>
                          <p:cTn id="48" fill="hold">
                            <p:stCondLst>
                              <p:cond delay="5500"/>
                            </p:stCondLst>
                            <p:childTnLst>
                              <p:par>
                                <p:cTn id="49" presetID="22" presetClass="entr" presetSubtype="2" fill="hold" grpId="0" nodeType="afterEffect">
                                  <p:stCondLst>
                                    <p:cond delay="0"/>
                                  </p:stCondLst>
                                  <p:childTnLst>
                                    <p:set>
                                      <p:cBhvr>
                                        <p:cTn id="50" dur="1" fill="hold">
                                          <p:stCondLst>
                                            <p:cond delay="0"/>
                                          </p:stCondLst>
                                        </p:cTn>
                                        <p:tgtEl>
                                          <p:spTgt spid="42"/>
                                        </p:tgtEl>
                                        <p:attrNameLst>
                                          <p:attrName>style.visibility</p:attrName>
                                        </p:attrNameLst>
                                      </p:cBhvr>
                                      <p:to>
                                        <p:strVal val="visible"/>
                                      </p:to>
                                    </p:set>
                                    <p:animEffect transition="in" filter="wipe(right)">
                                      <p:cBhvr>
                                        <p:cTn id="51" dur="500"/>
                                        <p:tgtEl>
                                          <p:spTgt spid="42"/>
                                        </p:tgtEl>
                                      </p:cBhvr>
                                    </p:animEffect>
                                  </p:childTnLst>
                                </p:cTn>
                              </p:par>
                            </p:childTnLst>
                          </p:cTn>
                        </p:par>
                        <p:par>
                          <p:cTn id="52" fill="hold">
                            <p:stCondLst>
                              <p:cond delay="6000"/>
                            </p:stCondLst>
                            <p:childTnLst>
                              <p:par>
                                <p:cTn id="53" presetID="22" presetClass="entr" presetSubtype="2" fill="hold" grpId="0" nodeType="afterEffect">
                                  <p:stCondLst>
                                    <p:cond delay="0"/>
                                  </p:stCondLst>
                                  <p:childTnLst>
                                    <p:set>
                                      <p:cBhvr>
                                        <p:cTn id="54" dur="1" fill="hold">
                                          <p:stCondLst>
                                            <p:cond delay="0"/>
                                          </p:stCondLst>
                                        </p:cTn>
                                        <p:tgtEl>
                                          <p:spTgt spid="47"/>
                                        </p:tgtEl>
                                        <p:attrNameLst>
                                          <p:attrName>style.visibility</p:attrName>
                                        </p:attrNameLst>
                                      </p:cBhvr>
                                      <p:to>
                                        <p:strVal val="visible"/>
                                      </p:to>
                                    </p:set>
                                    <p:animEffect transition="in" filter="wipe(right)">
                                      <p:cBhvr>
                                        <p:cTn id="55" dur="500"/>
                                        <p:tgtEl>
                                          <p:spTgt spid="47"/>
                                        </p:tgtEl>
                                      </p:cBhvr>
                                    </p:animEffect>
                                  </p:childTnLst>
                                </p:cTn>
                              </p:par>
                            </p:childTnLst>
                          </p:cTn>
                        </p:par>
                        <p:par>
                          <p:cTn id="56" fill="hold">
                            <p:stCondLst>
                              <p:cond delay="6500"/>
                            </p:stCondLst>
                            <p:childTnLst>
                              <p:par>
                                <p:cTn id="57" presetID="22" presetClass="entr" presetSubtype="1" fill="hold" grpId="0" nodeType="afterEffect">
                                  <p:stCondLst>
                                    <p:cond delay="0"/>
                                  </p:stCondLst>
                                  <p:childTnLst>
                                    <p:set>
                                      <p:cBhvr>
                                        <p:cTn id="58" dur="1" fill="hold">
                                          <p:stCondLst>
                                            <p:cond delay="0"/>
                                          </p:stCondLst>
                                        </p:cTn>
                                        <p:tgtEl>
                                          <p:spTgt spid="52"/>
                                        </p:tgtEl>
                                        <p:attrNameLst>
                                          <p:attrName>style.visibility</p:attrName>
                                        </p:attrNameLst>
                                      </p:cBhvr>
                                      <p:to>
                                        <p:strVal val="visible"/>
                                      </p:to>
                                    </p:set>
                                    <p:animEffect transition="in" filter="wipe(up)">
                                      <p:cBhvr>
                                        <p:cTn id="59" dur="500"/>
                                        <p:tgtEl>
                                          <p:spTgt spid="52"/>
                                        </p:tgtEl>
                                      </p:cBhvr>
                                    </p:animEffect>
                                  </p:childTnLst>
                                </p:cTn>
                              </p:par>
                            </p:childTnLst>
                          </p:cTn>
                        </p:par>
                      </p:childTnLst>
                    </p:cTn>
                  </p:par>
                  <p:par>
                    <p:cTn id="60" fill="hold">
                      <p:stCondLst>
                        <p:cond delay="indefinite"/>
                      </p:stCondLst>
                      <p:childTnLst>
                        <p:par>
                          <p:cTn id="61" fill="hold">
                            <p:stCondLst>
                              <p:cond delay="0"/>
                            </p:stCondLst>
                            <p:childTnLst>
                              <p:par>
                                <p:cTn id="62" presetID="22" presetClass="entr" presetSubtype="4" fill="hold" grpId="0" nodeType="clickEffect">
                                  <p:stCondLst>
                                    <p:cond delay="0"/>
                                  </p:stCondLst>
                                  <p:childTnLst>
                                    <p:set>
                                      <p:cBhvr>
                                        <p:cTn id="63" dur="1" fill="hold">
                                          <p:stCondLst>
                                            <p:cond delay="0"/>
                                          </p:stCondLst>
                                        </p:cTn>
                                        <p:tgtEl>
                                          <p:spTgt spid="48"/>
                                        </p:tgtEl>
                                        <p:attrNameLst>
                                          <p:attrName>style.visibility</p:attrName>
                                        </p:attrNameLst>
                                      </p:cBhvr>
                                      <p:to>
                                        <p:strVal val="visible"/>
                                      </p:to>
                                    </p:set>
                                    <p:animEffect transition="in" filter="wipe(down)">
                                      <p:cBhvr>
                                        <p:cTn id="64" dur="500"/>
                                        <p:tgtEl>
                                          <p:spTgt spid="48"/>
                                        </p:tgtEl>
                                      </p:cBhvr>
                                    </p:animEffect>
                                  </p:childTnLst>
                                </p:cTn>
                              </p:par>
                            </p:childTnLst>
                          </p:cTn>
                        </p:par>
                        <p:par>
                          <p:cTn id="65" fill="hold">
                            <p:stCondLst>
                              <p:cond delay="500"/>
                            </p:stCondLst>
                            <p:childTnLst>
                              <p:par>
                                <p:cTn id="66" presetID="22" presetClass="entr" presetSubtype="4" fill="hold" grpId="0" nodeType="afterEffect">
                                  <p:stCondLst>
                                    <p:cond delay="0"/>
                                  </p:stCondLst>
                                  <p:childTnLst>
                                    <p:set>
                                      <p:cBhvr>
                                        <p:cTn id="67" dur="1" fill="hold">
                                          <p:stCondLst>
                                            <p:cond delay="0"/>
                                          </p:stCondLst>
                                        </p:cTn>
                                        <p:tgtEl>
                                          <p:spTgt spid="49"/>
                                        </p:tgtEl>
                                        <p:attrNameLst>
                                          <p:attrName>style.visibility</p:attrName>
                                        </p:attrNameLst>
                                      </p:cBhvr>
                                      <p:to>
                                        <p:strVal val="visible"/>
                                      </p:to>
                                    </p:set>
                                    <p:animEffect transition="in" filter="wipe(down)">
                                      <p:cBhvr>
                                        <p:cTn id="68" dur="500"/>
                                        <p:tgtEl>
                                          <p:spTgt spid="49"/>
                                        </p:tgtEl>
                                      </p:cBhvr>
                                    </p:animEffect>
                                  </p:childTnLst>
                                </p:cTn>
                              </p:par>
                            </p:childTnLst>
                          </p:cTn>
                        </p:par>
                        <p:par>
                          <p:cTn id="69" fill="hold">
                            <p:stCondLst>
                              <p:cond delay="1000"/>
                            </p:stCondLst>
                            <p:childTnLst>
                              <p:par>
                                <p:cTn id="70" presetID="22" presetClass="entr" presetSubtype="4" fill="hold" grpId="0" nodeType="afterEffect">
                                  <p:stCondLst>
                                    <p:cond delay="0"/>
                                  </p:stCondLst>
                                  <p:childTnLst>
                                    <p:set>
                                      <p:cBhvr>
                                        <p:cTn id="71" dur="1" fill="hold">
                                          <p:stCondLst>
                                            <p:cond delay="0"/>
                                          </p:stCondLst>
                                        </p:cTn>
                                        <p:tgtEl>
                                          <p:spTgt spid="50"/>
                                        </p:tgtEl>
                                        <p:attrNameLst>
                                          <p:attrName>style.visibility</p:attrName>
                                        </p:attrNameLst>
                                      </p:cBhvr>
                                      <p:to>
                                        <p:strVal val="visible"/>
                                      </p:to>
                                    </p:set>
                                    <p:animEffect transition="in" filter="wipe(down)">
                                      <p:cBhvr>
                                        <p:cTn id="72" dur="500"/>
                                        <p:tgtEl>
                                          <p:spTgt spid="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animBg="1"/>
      <p:bldP spid="37" grpId="0" animBg="1"/>
      <p:bldP spid="38" grpId="0" animBg="1"/>
      <p:bldP spid="39" grpId="0" animBg="1"/>
      <p:bldP spid="40" grpId="0" animBg="1"/>
      <p:bldP spid="41" grpId="0" animBg="1"/>
      <p:bldP spid="42" grpId="0" animBg="1"/>
      <p:bldP spid="43" grpId="0" animBg="1"/>
      <p:bldP spid="44" grpId="0" animBg="1"/>
      <p:bldP spid="45" grpId="0" animBg="1"/>
      <p:bldP spid="46" grpId="0" animBg="1"/>
      <p:bldP spid="47" grpId="0" animBg="1"/>
      <p:bldP spid="48" grpId="0"/>
      <p:bldP spid="49" grpId="0"/>
      <p:bldP spid="50" grpId="0"/>
      <p:bldP spid="51" grpId="0" animBg="1"/>
      <p:bldP spid="52" grpId="0" animBg="1"/>
    </p:bldLst>
  </p:timing>
</p:sld>
</file>

<file path=ppt/slides/slide1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3794" name="Slide Numbe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eaLnBrk="1" hangingPunct="1"/>
            <a:fld id="{CA5A02D1-6A17-4D77-B69A-907AAAD9F450}" type="slidenum">
              <a:rPr lang="en-US">
                <a:solidFill>
                  <a:schemeClr val="bg1"/>
                </a:solidFill>
              </a:rPr>
              <a:pPr eaLnBrk="1" hangingPunct="1"/>
              <a:t>16</a:t>
            </a:fld>
            <a:endParaRPr lang="en-US">
              <a:solidFill>
                <a:schemeClr val="bg1"/>
              </a:solidFill>
            </a:endParaRPr>
          </a:p>
        </p:txBody>
      </p:sp>
      <p:sp>
        <p:nvSpPr>
          <p:cNvPr id="33795" name="Title TextBox"/>
          <p:cNvSpPr>
            <a:spLocks noGrp="1"/>
          </p:cNvSpPr>
          <p:nvPr>
            <p:ph type="title" idx="4294967295"/>
          </p:nvPr>
        </p:nvSpPr>
        <p:spPr>
          <a:xfrm>
            <a:off x="0" y="0"/>
            <a:ext cx="9144000" cy="533400"/>
          </a:xfrm>
        </p:spPr>
        <p:txBody>
          <a:bodyPr/>
          <a:lstStyle/>
          <a:p>
            <a:r>
              <a:rPr lang="en-US" sz="2400" smtClean="0">
                <a:solidFill>
                  <a:schemeClr val="bg1"/>
                </a:solidFill>
              </a:rPr>
              <a:t>1</a:t>
            </a:r>
            <a:r>
              <a:rPr lang="en-US" sz="2400" baseline="30000" smtClean="0">
                <a:solidFill>
                  <a:schemeClr val="bg1"/>
                </a:solidFill>
              </a:rPr>
              <a:t>st</a:t>
            </a:r>
            <a:r>
              <a:rPr lang="en-US" sz="2400" smtClean="0">
                <a:solidFill>
                  <a:schemeClr val="bg1"/>
                </a:solidFill>
              </a:rPr>
              <a:t> Time Users of 21</a:t>
            </a:r>
            <a:r>
              <a:rPr lang="en-US" sz="2400" baseline="30000" smtClean="0">
                <a:solidFill>
                  <a:schemeClr val="bg1"/>
                </a:solidFill>
              </a:rPr>
              <a:t>st</a:t>
            </a:r>
            <a:r>
              <a:rPr lang="en-US" sz="2400" smtClean="0">
                <a:solidFill>
                  <a:schemeClr val="bg1"/>
                </a:solidFill>
              </a:rPr>
              <a:t> Century Lessons</a:t>
            </a:r>
          </a:p>
        </p:txBody>
      </p:sp>
      <p:sp>
        <p:nvSpPr>
          <p:cNvPr id="33796" name="TextBox 5"/>
          <p:cNvSpPr txBox="1">
            <a:spLocks noChangeArrowheads="1"/>
          </p:cNvSpPr>
          <p:nvPr/>
        </p:nvSpPr>
        <p:spPr bwMode="auto">
          <a:xfrm>
            <a:off x="0" y="1371600"/>
            <a:ext cx="9144000" cy="25545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eaLnBrk="1" hangingPunct="1"/>
            <a:r>
              <a:rPr lang="en-US" sz="2000" dirty="0">
                <a:solidFill>
                  <a:schemeClr val="bg1"/>
                </a:solidFill>
              </a:rPr>
              <a:t>The lesson that you are currently looking at is part of a unit that teaches the following Common Core Standards:</a:t>
            </a:r>
          </a:p>
          <a:p>
            <a:pPr eaLnBrk="1" hangingPunct="1"/>
            <a:r>
              <a:rPr lang="en-US" sz="2000" dirty="0">
                <a:solidFill>
                  <a:schemeClr val="bg1"/>
                </a:solidFill>
              </a:rPr>
              <a:t> 6.NS.5. Understand that positive and negative numbers are used together to describe quantities having opposite directions or values (e.g., temperature above/below zero, elevation above/below sea level, credits/debits, positive/negative electric charge); use positive and negative numbers to represent quantities in real-world contexts, explaining the meaning of 0 in each situation.</a:t>
            </a:r>
          </a:p>
          <a:p>
            <a:pPr eaLnBrk="1" hangingPunct="1"/>
            <a:endParaRPr lang="en-US" sz="2000" dirty="0">
              <a:solidFill>
                <a:schemeClr val="bg1"/>
              </a:solidFill>
            </a:endParaRPr>
          </a:p>
        </p:txBody>
      </p:sp>
      <p:sp>
        <p:nvSpPr>
          <p:cNvPr id="33797" name="TextBox 6"/>
          <p:cNvSpPr txBox="1">
            <a:spLocks noChangeArrowheads="1"/>
          </p:cNvSpPr>
          <p:nvPr/>
        </p:nvSpPr>
        <p:spPr bwMode="auto">
          <a:xfrm>
            <a:off x="0" y="609600"/>
            <a:ext cx="86868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eaLnBrk="1" hangingPunct="1"/>
            <a:r>
              <a:rPr lang="en-US" sz="2800" b="1">
                <a:solidFill>
                  <a:schemeClr val="bg1"/>
                </a:solidFill>
              </a:rPr>
              <a:t>Standards for This Unit</a:t>
            </a:r>
            <a:endParaRPr lang="en-US" sz="2000">
              <a:solidFill>
                <a:schemeClr val="bg1"/>
              </a:solidFill>
            </a:endParaRPr>
          </a:p>
        </p:txBody>
      </p:sp>
      <p:sp>
        <p:nvSpPr>
          <p:cNvPr id="8" name="Overview Button">
            <a:hlinkClick r:id="rId3" action="ppaction://hlinksldjump"/>
          </p:cNvPr>
          <p:cNvSpPr txBox="1"/>
          <p:nvPr/>
        </p:nvSpPr>
        <p:spPr>
          <a:xfrm>
            <a:off x="5562600" y="5791200"/>
            <a:ext cx="1905000" cy="419100"/>
          </a:xfrm>
          <a:prstGeom prst="rect">
            <a:avLst/>
          </a:prstGeom>
          <a:solidFill>
            <a:srgbClr val="FFFF00"/>
          </a:solidFill>
          <a:ln>
            <a:solidFill>
              <a:schemeClr val="tx1"/>
            </a:solidFill>
          </a:ln>
        </p:spPr>
        <p:txBody>
          <a:bodyPr wrap="none" anchor="ctr">
            <a:normAutofit/>
          </a:bodyPr>
          <a:lstStyle/>
          <a:p>
            <a:pPr fontAlgn="auto">
              <a:spcAft>
                <a:spcPts val="0"/>
              </a:spcAft>
              <a:defRPr/>
            </a:pPr>
            <a:r>
              <a:rPr lang="en-US" b="1" dirty="0">
                <a:latin typeface="Perpetua" pitchFamily="18" charset="0"/>
                <a:ea typeface="+mj-ea"/>
                <a:cs typeface="+mj-cs"/>
              </a:rPr>
              <a:t>Back to Overview</a:t>
            </a:r>
          </a:p>
        </p:txBody>
      </p:sp>
      <p:sp>
        <p:nvSpPr>
          <p:cNvPr id="9" name="Next Slide Button">
            <a:hlinkClick r:id="" action="ppaction://noaction"/>
          </p:cNvPr>
          <p:cNvSpPr txBox="1"/>
          <p:nvPr/>
        </p:nvSpPr>
        <p:spPr>
          <a:xfrm>
            <a:off x="4343400" y="5791200"/>
            <a:ext cx="1143000" cy="419100"/>
          </a:xfrm>
          <a:prstGeom prst="rect">
            <a:avLst/>
          </a:prstGeom>
          <a:solidFill>
            <a:srgbClr val="FFFF00"/>
          </a:solidFill>
          <a:ln>
            <a:solidFill>
              <a:schemeClr val="tx1"/>
            </a:solidFill>
          </a:ln>
        </p:spPr>
        <p:txBody>
          <a:bodyPr wrap="none" anchor="ctr">
            <a:normAutofit/>
          </a:bodyPr>
          <a:lstStyle/>
          <a:p>
            <a:pPr fontAlgn="auto">
              <a:spcAft>
                <a:spcPts val="0"/>
              </a:spcAft>
              <a:defRPr/>
            </a:pPr>
            <a:r>
              <a:rPr lang="en-US" b="1" dirty="0">
                <a:latin typeface="Perpetua" pitchFamily="18" charset="0"/>
                <a:ea typeface="+mj-ea"/>
                <a:cs typeface="+mj-cs"/>
              </a:rPr>
              <a:t>Next Slide</a:t>
            </a:r>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6866" name="Slide Numbe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eaLnBrk="1" hangingPunct="1"/>
            <a:fld id="{7DF541F0-28D6-40B1-BC18-F87738BE5949}" type="slidenum">
              <a:rPr lang="en-US">
                <a:solidFill>
                  <a:schemeClr val="bg1"/>
                </a:solidFill>
              </a:rPr>
              <a:pPr eaLnBrk="1" hangingPunct="1"/>
              <a:t>17</a:t>
            </a:fld>
            <a:endParaRPr lang="en-US">
              <a:solidFill>
                <a:schemeClr val="bg1"/>
              </a:solidFill>
            </a:endParaRPr>
          </a:p>
        </p:txBody>
      </p:sp>
      <p:sp>
        <p:nvSpPr>
          <p:cNvPr id="36867" name="Title TextBox"/>
          <p:cNvSpPr>
            <a:spLocks noGrp="1"/>
          </p:cNvSpPr>
          <p:nvPr>
            <p:ph type="title" idx="4294967295"/>
          </p:nvPr>
        </p:nvSpPr>
        <p:spPr>
          <a:xfrm>
            <a:off x="0" y="0"/>
            <a:ext cx="9144000" cy="533400"/>
          </a:xfrm>
        </p:spPr>
        <p:txBody>
          <a:bodyPr/>
          <a:lstStyle/>
          <a:p>
            <a:r>
              <a:rPr lang="en-US" sz="2400" smtClean="0">
                <a:solidFill>
                  <a:schemeClr val="bg1"/>
                </a:solidFill>
              </a:rPr>
              <a:t>1</a:t>
            </a:r>
            <a:r>
              <a:rPr lang="en-US" sz="2400" baseline="30000" smtClean="0">
                <a:solidFill>
                  <a:schemeClr val="bg1"/>
                </a:solidFill>
              </a:rPr>
              <a:t>st</a:t>
            </a:r>
            <a:r>
              <a:rPr lang="en-US" sz="2400" smtClean="0">
                <a:solidFill>
                  <a:schemeClr val="bg1"/>
                </a:solidFill>
              </a:rPr>
              <a:t> Time Users of 21</a:t>
            </a:r>
            <a:r>
              <a:rPr lang="en-US" sz="2400" baseline="30000" smtClean="0">
                <a:solidFill>
                  <a:schemeClr val="bg1"/>
                </a:solidFill>
              </a:rPr>
              <a:t>st</a:t>
            </a:r>
            <a:r>
              <a:rPr lang="en-US" sz="2400" smtClean="0">
                <a:solidFill>
                  <a:schemeClr val="bg1"/>
                </a:solidFill>
              </a:rPr>
              <a:t> Century Lessons</a:t>
            </a:r>
          </a:p>
        </p:txBody>
      </p:sp>
      <p:sp>
        <p:nvSpPr>
          <p:cNvPr id="36868" name="TextBox 5"/>
          <p:cNvSpPr txBox="1">
            <a:spLocks noChangeArrowheads="1"/>
          </p:cNvSpPr>
          <p:nvPr/>
        </p:nvSpPr>
        <p:spPr bwMode="auto">
          <a:xfrm>
            <a:off x="0" y="1524000"/>
            <a:ext cx="9144000" cy="3478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eaLnBrk="1" hangingPunct="1"/>
            <a:r>
              <a:rPr lang="en-US" sz="2000">
                <a:solidFill>
                  <a:schemeClr val="bg1"/>
                </a:solidFill>
              </a:rPr>
              <a:t>We suggest spending 30-45 minutes reviewing a lesson before teaching it.  In order to review the lesson run the PowerPoint in </a:t>
            </a:r>
            <a:r>
              <a:rPr lang="ja-JP" altLang="en-US" sz="2000">
                <a:solidFill>
                  <a:schemeClr val="bg1"/>
                </a:solidFill>
              </a:rPr>
              <a:t>“</a:t>
            </a:r>
            <a:r>
              <a:rPr lang="en-US" altLang="ja-JP" sz="2000">
                <a:solidFill>
                  <a:schemeClr val="bg1"/>
                </a:solidFill>
              </a:rPr>
              <a:t>Slideshow </a:t>
            </a:r>
            <a:r>
              <a:rPr lang="ja-JP" altLang="en-US" sz="2000">
                <a:solidFill>
                  <a:schemeClr val="bg1"/>
                </a:solidFill>
              </a:rPr>
              <a:t>“</a:t>
            </a:r>
            <a:r>
              <a:rPr lang="en-US" altLang="ja-JP" sz="2000">
                <a:solidFill>
                  <a:schemeClr val="bg1"/>
                </a:solidFill>
              </a:rPr>
              <a:t>- Presenters View and advance to the </a:t>
            </a:r>
            <a:r>
              <a:rPr lang="ja-JP" altLang="en-US" sz="2000">
                <a:solidFill>
                  <a:schemeClr val="bg1"/>
                </a:solidFill>
              </a:rPr>
              <a:t>“</a:t>
            </a:r>
            <a:r>
              <a:rPr lang="en-US" altLang="ja-JP" sz="2000">
                <a:solidFill>
                  <a:schemeClr val="bg1"/>
                </a:solidFill>
              </a:rPr>
              <a:t>Lesson Overview</a:t>
            </a:r>
            <a:r>
              <a:rPr lang="ja-JP" altLang="en-US" sz="2000">
                <a:solidFill>
                  <a:schemeClr val="bg1"/>
                </a:solidFill>
              </a:rPr>
              <a:t>”</a:t>
            </a:r>
            <a:r>
              <a:rPr lang="en-US" altLang="ja-JP" sz="2000">
                <a:solidFill>
                  <a:schemeClr val="bg1"/>
                </a:solidFill>
              </a:rPr>
              <a:t> slide.  By clicking on the various tabs this slide will provide you with a lot of valuable information.   It is not necessary to read through each tab in order to teach the lesson, but we encourage you to figure out which tabs are most useful for you.  </a:t>
            </a:r>
          </a:p>
          <a:p>
            <a:pPr eaLnBrk="1" hangingPunct="1"/>
            <a:r>
              <a:rPr lang="en-US" sz="2000">
                <a:solidFill>
                  <a:schemeClr val="bg1"/>
                </a:solidFill>
              </a:rPr>
              <a:t>  </a:t>
            </a:r>
          </a:p>
          <a:p>
            <a:pPr eaLnBrk="1" hangingPunct="1"/>
            <a:r>
              <a:rPr lang="en-US" sz="2000" i="1">
                <a:solidFill>
                  <a:schemeClr val="bg1"/>
                </a:solidFill>
              </a:rPr>
              <a:t>Note: All of our lessons are designed to be taught during a 45-55 minute class.  If your class is shorter than this you will have to decide which sections to condense/remove. If your class is longer we suggest incorporating some of the </a:t>
            </a:r>
            <a:r>
              <a:rPr lang="ja-JP" altLang="en-US" sz="2000" i="1">
                <a:solidFill>
                  <a:schemeClr val="bg1"/>
                </a:solidFill>
              </a:rPr>
              <a:t>“</a:t>
            </a:r>
            <a:r>
              <a:rPr lang="en-US" altLang="ja-JP" sz="2000" i="1">
                <a:solidFill>
                  <a:schemeClr val="bg1"/>
                </a:solidFill>
              </a:rPr>
              <a:t>challenge</a:t>
            </a:r>
            <a:r>
              <a:rPr lang="ja-JP" altLang="en-US" sz="2000" i="1">
                <a:solidFill>
                  <a:schemeClr val="bg1"/>
                </a:solidFill>
              </a:rPr>
              <a:t>”</a:t>
            </a:r>
            <a:r>
              <a:rPr lang="en-US" altLang="ja-JP" sz="2000" i="1">
                <a:solidFill>
                  <a:schemeClr val="bg1"/>
                </a:solidFill>
              </a:rPr>
              <a:t> questions if available.</a:t>
            </a:r>
            <a:endParaRPr lang="en-US" sz="2000">
              <a:solidFill>
                <a:schemeClr val="bg1"/>
              </a:solidFill>
            </a:endParaRPr>
          </a:p>
        </p:txBody>
      </p:sp>
      <p:sp>
        <p:nvSpPr>
          <p:cNvPr id="36869" name="TextBox 6"/>
          <p:cNvSpPr txBox="1">
            <a:spLocks noChangeArrowheads="1"/>
          </p:cNvSpPr>
          <p:nvPr/>
        </p:nvSpPr>
        <p:spPr bwMode="auto">
          <a:xfrm>
            <a:off x="0" y="609600"/>
            <a:ext cx="86868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eaLnBrk="1" hangingPunct="1"/>
            <a:r>
              <a:rPr lang="en-US" sz="2800" b="1">
                <a:solidFill>
                  <a:schemeClr val="bg1"/>
                </a:solidFill>
              </a:rPr>
              <a:t>Lesson Preparation (Slide 1 of 2)</a:t>
            </a:r>
            <a:endParaRPr lang="en-US" sz="2000">
              <a:solidFill>
                <a:schemeClr val="bg1"/>
              </a:solidFill>
            </a:endParaRPr>
          </a:p>
        </p:txBody>
      </p:sp>
      <p:sp>
        <p:nvSpPr>
          <p:cNvPr id="8" name="Overview Button">
            <a:hlinkClick r:id="rId3" action="ppaction://hlinksldjump"/>
          </p:cNvPr>
          <p:cNvSpPr txBox="1"/>
          <p:nvPr/>
        </p:nvSpPr>
        <p:spPr>
          <a:xfrm>
            <a:off x="5410200" y="5943600"/>
            <a:ext cx="1905000" cy="419100"/>
          </a:xfrm>
          <a:prstGeom prst="rect">
            <a:avLst/>
          </a:prstGeom>
          <a:solidFill>
            <a:srgbClr val="FFFF00"/>
          </a:solidFill>
          <a:ln>
            <a:solidFill>
              <a:schemeClr val="tx1"/>
            </a:solidFill>
          </a:ln>
        </p:spPr>
        <p:txBody>
          <a:bodyPr wrap="none" anchor="ctr">
            <a:normAutofit/>
          </a:bodyPr>
          <a:lstStyle/>
          <a:p>
            <a:pPr fontAlgn="auto">
              <a:spcAft>
                <a:spcPts val="0"/>
              </a:spcAft>
              <a:defRPr/>
            </a:pPr>
            <a:r>
              <a:rPr lang="en-US" b="1" dirty="0">
                <a:latin typeface="Perpetua" pitchFamily="18" charset="0"/>
                <a:ea typeface="+mj-ea"/>
                <a:cs typeface="+mj-cs"/>
              </a:rPr>
              <a:t>Back to Overview</a:t>
            </a:r>
          </a:p>
        </p:txBody>
      </p:sp>
      <p:sp>
        <p:nvSpPr>
          <p:cNvPr id="9" name="Next Slide Button">
            <a:hlinkClick r:id="rId4" action="ppaction://hlinksldjump"/>
          </p:cNvPr>
          <p:cNvSpPr txBox="1"/>
          <p:nvPr/>
        </p:nvSpPr>
        <p:spPr>
          <a:xfrm>
            <a:off x="4191000" y="5943600"/>
            <a:ext cx="1143000" cy="419100"/>
          </a:xfrm>
          <a:prstGeom prst="rect">
            <a:avLst/>
          </a:prstGeom>
          <a:solidFill>
            <a:srgbClr val="FFFF00"/>
          </a:solidFill>
          <a:ln>
            <a:solidFill>
              <a:schemeClr val="tx1"/>
            </a:solidFill>
          </a:ln>
        </p:spPr>
        <p:txBody>
          <a:bodyPr wrap="none" anchor="ctr">
            <a:normAutofit/>
          </a:bodyPr>
          <a:lstStyle/>
          <a:p>
            <a:pPr fontAlgn="auto">
              <a:spcAft>
                <a:spcPts val="0"/>
              </a:spcAft>
              <a:defRPr/>
            </a:pPr>
            <a:r>
              <a:rPr lang="en-US" b="1" dirty="0">
                <a:latin typeface="Perpetua" pitchFamily="18" charset="0"/>
                <a:ea typeface="+mj-ea"/>
                <a:cs typeface="+mj-cs"/>
              </a:rPr>
              <a:t>Next Slide</a:t>
            </a:r>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7890" name="Slide Numbe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eaLnBrk="1" hangingPunct="1"/>
            <a:fld id="{9130D92B-9671-49A1-AD40-8EBB24CC2D77}" type="slidenum">
              <a:rPr lang="en-US">
                <a:solidFill>
                  <a:schemeClr val="bg1"/>
                </a:solidFill>
              </a:rPr>
              <a:pPr eaLnBrk="1" hangingPunct="1"/>
              <a:t>18</a:t>
            </a:fld>
            <a:endParaRPr lang="en-US">
              <a:solidFill>
                <a:schemeClr val="bg1"/>
              </a:solidFill>
            </a:endParaRPr>
          </a:p>
        </p:txBody>
      </p:sp>
      <p:sp>
        <p:nvSpPr>
          <p:cNvPr id="37891" name="Title TextBox"/>
          <p:cNvSpPr>
            <a:spLocks noGrp="1"/>
          </p:cNvSpPr>
          <p:nvPr>
            <p:ph type="title" idx="4294967295"/>
          </p:nvPr>
        </p:nvSpPr>
        <p:spPr>
          <a:xfrm>
            <a:off x="0" y="0"/>
            <a:ext cx="9144000" cy="533400"/>
          </a:xfrm>
        </p:spPr>
        <p:txBody>
          <a:bodyPr/>
          <a:lstStyle/>
          <a:p>
            <a:r>
              <a:rPr lang="en-US" sz="2400" smtClean="0">
                <a:solidFill>
                  <a:schemeClr val="bg1"/>
                </a:solidFill>
              </a:rPr>
              <a:t>1</a:t>
            </a:r>
            <a:r>
              <a:rPr lang="en-US" sz="2400" baseline="30000" smtClean="0">
                <a:solidFill>
                  <a:schemeClr val="bg1"/>
                </a:solidFill>
              </a:rPr>
              <a:t>st</a:t>
            </a:r>
            <a:r>
              <a:rPr lang="en-US" sz="2400" smtClean="0">
                <a:solidFill>
                  <a:schemeClr val="bg1"/>
                </a:solidFill>
              </a:rPr>
              <a:t> Time Users of 21</a:t>
            </a:r>
            <a:r>
              <a:rPr lang="en-US" sz="2400" baseline="30000" smtClean="0">
                <a:solidFill>
                  <a:schemeClr val="bg1"/>
                </a:solidFill>
              </a:rPr>
              <a:t>st</a:t>
            </a:r>
            <a:r>
              <a:rPr lang="en-US" sz="2400" smtClean="0">
                <a:solidFill>
                  <a:schemeClr val="bg1"/>
                </a:solidFill>
              </a:rPr>
              <a:t> Century Lessons</a:t>
            </a:r>
          </a:p>
        </p:txBody>
      </p:sp>
      <p:sp>
        <p:nvSpPr>
          <p:cNvPr id="37892" name="TextBox 5"/>
          <p:cNvSpPr txBox="1">
            <a:spLocks noChangeArrowheads="1"/>
          </p:cNvSpPr>
          <p:nvPr/>
        </p:nvSpPr>
        <p:spPr bwMode="auto">
          <a:xfrm>
            <a:off x="0" y="1225550"/>
            <a:ext cx="9144000" cy="3478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eaLnBrk="1" hangingPunct="1"/>
            <a:r>
              <a:rPr lang="en-US" sz="2000">
                <a:solidFill>
                  <a:schemeClr val="bg1"/>
                </a:solidFill>
              </a:rPr>
              <a:t> After reviewing the overview slide, click your way through the PowerPoint.  As you go, make sure to read the presenter note section beneath each slide.  The note section is divided into two sections: </a:t>
            </a:r>
            <a:r>
              <a:rPr lang="ja-JP" altLang="en-US" sz="2000">
                <a:solidFill>
                  <a:schemeClr val="bg1"/>
                </a:solidFill>
              </a:rPr>
              <a:t>“</a:t>
            </a:r>
            <a:r>
              <a:rPr lang="en-US" altLang="ja-JP" sz="2000">
                <a:solidFill>
                  <a:schemeClr val="bg1"/>
                </a:solidFill>
              </a:rPr>
              <a:t>In-Class Notes</a:t>
            </a:r>
            <a:r>
              <a:rPr lang="ja-JP" altLang="en-US" sz="2000">
                <a:solidFill>
                  <a:schemeClr val="bg1"/>
                </a:solidFill>
              </a:rPr>
              <a:t>”</a:t>
            </a:r>
            <a:r>
              <a:rPr lang="en-US" altLang="ja-JP" sz="2000">
                <a:solidFill>
                  <a:schemeClr val="bg1"/>
                </a:solidFill>
              </a:rPr>
              <a:t> and </a:t>
            </a:r>
            <a:r>
              <a:rPr lang="ja-JP" altLang="en-US" sz="2000">
                <a:solidFill>
                  <a:schemeClr val="bg1"/>
                </a:solidFill>
              </a:rPr>
              <a:t>“</a:t>
            </a:r>
            <a:r>
              <a:rPr lang="en-US" altLang="ja-JP" sz="2000">
                <a:solidFill>
                  <a:schemeClr val="bg1"/>
                </a:solidFill>
              </a:rPr>
              <a:t>Preparation Notes.</a:t>
            </a:r>
            <a:r>
              <a:rPr lang="ja-JP" altLang="en-US" sz="2000">
                <a:solidFill>
                  <a:schemeClr val="bg1"/>
                </a:solidFill>
              </a:rPr>
              <a:t>”</a:t>
            </a:r>
            <a:r>
              <a:rPr lang="en-US" altLang="ja-JP" sz="2000">
                <a:solidFill>
                  <a:schemeClr val="bg1"/>
                </a:solidFill>
              </a:rPr>
              <a:t>  The In-Class Notes are designed to be concise, bulleted information that you can use </a:t>
            </a:r>
            <a:r>
              <a:rPr lang="ja-JP" altLang="en-US" sz="2000">
                <a:solidFill>
                  <a:schemeClr val="bg1"/>
                </a:solidFill>
              </a:rPr>
              <a:t>“</a:t>
            </a:r>
            <a:r>
              <a:rPr lang="en-US" altLang="ja-JP" sz="2000">
                <a:solidFill>
                  <a:schemeClr val="bg1"/>
                </a:solidFill>
              </a:rPr>
              <a:t>on the fly</a:t>
            </a:r>
            <a:r>
              <a:rPr lang="ja-JP" altLang="en-US" sz="2000">
                <a:solidFill>
                  <a:schemeClr val="bg1"/>
                </a:solidFill>
              </a:rPr>
              <a:t>”</a:t>
            </a:r>
            <a:r>
              <a:rPr lang="en-US" altLang="ja-JP" sz="2000">
                <a:solidFill>
                  <a:schemeClr val="bg1"/>
                </a:solidFill>
              </a:rPr>
              <a:t> as you teach the lesson.  Included in In-Class Notes are: a) a suggested time frame for the lesson, so you can determine whether you want to speed up, slow down, or skip an activity, b) key questions and points that you may want to bring up with your students to get at the heart of  the content, and c) answers to any questions being presented on the slide.    The Preparation Notes use a narrative form to explain how we envision the activity shown on the slide to be delivered as well as the rationale for the activity and any insight that we may have.    </a:t>
            </a:r>
            <a:endParaRPr lang="en-US" sz="2000">
              <a:solidFill>
                <a:schemeClr val="bg1"/>
              </a:solidFill>
            </a:endParaRPr>
          </a:p>
        </p:txBody>
      </p:sp>
      <p:sp>
        <p:nvSpPr>
          <p:cNvPr id="37893" name="TextBox 6"/>
          <p:cNvSpPr txBox="1">
            <a:spLocks noChangeArrowheads="1"/>
          </p:cNvSpPr>
          <p:nvPr/>
        </p:nvSpPr>
        <p:spPr bwMode="auto">
          <a:xfrm>
            <a:off x="0" y="609600"/>
            <a:ext cx="86868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eaLnBrk="1" hangingPunct="1"/>
            <a:r>
              <a:rPr lang="en-US" sz="2800" b="1">
                <a:solidFill>
                  <a:schemeClr val="bg1"/>
                </a:solidFill>
              </a:rPr>
              <a:t>Lesson Preparation (Slide 2 of 2)</a:t>
            </a:r>
            <a:endParaRPr lang="en-US" sz="2000">
              <a:solidFill>
                <a:schemeClr val="bg1"/>
              </a:solidFill>
            </a:endParaRPr>
          </a:p>
        </p:txBody>
      </p:sp>
      <p:sp>
        <p:nvSpPr>
          <p:cNvPr id="8" name="Overview Button">
            <a:hlinkClick r:id="rId3" action="ppaction://hlinksldjump"/>
          </p:cNvPr>
          <p:cNvSpPr txBox="1"/>
          <p:nvPr/>
        </p:nvSpPr>
        <p:spPr>
          <a:xfrm>
            <a:off x="5410200" y="5867400"/>
            <a:ext cx="1905000" cy="419100"/>
          </a:xfrm>
          <a:prstGeom prst="rect">
            <a:avLst/>
          </a:prstGeom>
          <a:solidFill>
            <a:srgbClr val="FFFF00"/>
          </a:solidFill>
          <a:ln>
            <a:solidFill>
              <a:schemeClr val="tx1"/>
            </a:solidFill>
          </a:ln>
        </p:spPr>
        <p:txBody>
          <a:bodyPr wrap="none" anchor="ctr">
            <a:normAutofit/>
          </a:bodyPr>
          <a:lstStyle/>
          <a:p>
            <a:pPr fontAlgn="auto">
              <a:spcAft>
                <a:spcPts val="0"/>
              </a:spcAft>
              <a:defRPr/>
            </a:pPr>
            <a:r>
              <a:rPr lang="en-US" b="1" dirty="0">
                <a:latin typeface="Perpetua" pitchFamily="18" charset="0"/>
                <a:ea typeface="+mj-ea"/>
                <a:cs typeface="+mj-cs"/>
              </a:rPr>
              <a:t>Back to Overview</a:t>
            </a:r>
          </a:p>
        </p:txBody>
      </p:sp>
      <p:sp>
        <p:nvSpPr>
          <p:cNvPr id="9" name="Next Slide Button">
            <a:hlinkClick r:id="" action="ppaction://noaction"/>
          </p:cNvPr>
          <p:cNvSpPr txBox="1"/>
          <p:nvPr/>
        </p:nvSpPr>
        <p:spPr>
          <a:xfrm>
            <a:off x="4191000" y="5867400"/>
            <a:ext cx="1143000" cy="419100"/>
          </a:xfrm>
          <a:prstGeom prst="rect">
            <a:avLst/>
          </a:prstGeom>
          <a:solidFill>
            <a:srgbClr val="FFFF00"/>
          </a:solidFill>
          <a:ln>
            <a:solidFill>
              <a:schemeClr val="tx1"/>
            </a:solidFill>
          </a:ln>
        </p:spPr>
        <p:txBody>
          <a:bodyPr wrap="none" anchor="ctr">
            <a:normAutofit/>
          </a:bodyPr>
          <a:lstStyle/>
          <a:p>
            <a:pPr fontAlgn="auto">
              <a:spcAft>
                <a:spcPts val="0"/>
              </a:spcAft>
              <a:defRPr/>
            </a:pPr>
            <a:r>
              <a:rPr lang="en-US" b="1" dirty="0">
                <a:latin typeface="Perpetua" pitchFamily="18" charset="0"/>
                <a:ea typeface="+mj-ea"/>
                <a:cs typeface="+mj-cs"/>
              </a:rPr>
              <a:t>Next Slide</a:t>
            </a: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Green Background"/>
          <p:cNvSpPr>
            <a:spLocks noChangeArrowheads="1"/>
          </p:cNvSpPr>
          <p:nvPr/>
        </p:nvSpPr>
        <p:spPr bwMode="auto">
          <a:xfrm>
            <a:off x="266700" y="5105400"/>
            <a:ext cx="8686800" cy="739775"/>
          </a:xfrm>
          <a:prstGeom prst="roundRect">
            <a:avLst>
              <a:gd name="adj" fmla="val 25000"/>
            </a:avLst>
          </a:prstGeom>
          <a:gradFill rotWithShape="1">
            <a:gsLst>
              <a:gs pos="0">
                <a:srgbClr val="1F3316"/>
              </a:gs>
              <a:gs pos="50000">
                <a:srgbClr val="324D24"/>
              </a:gs>
              <a:gs pos="100000">
                <a:srgbClr val="3D5D2D"/>
              </a:gs>
            </a:gsLst>
            <a:lin ang="0" scaled="1"/>
          </a:gradFill>
          <a:ln w="19050">
            <a:solidFill>
              <a:schemeClr val="bg1"/>
            </a:solidFill>
            <a:round/>
            <a:headEnd/>
            <a:tailEnd/>
          </a:ln>
        </p:spPr>
        <p:txBody>
          <a:bodyPr wrap="none" anchor="ctr"/>
          <a:lstStyle/>
          <a:p>
            <a:endParaRPr lang="en-US" sz="2000" b="1">
              <a:solidFill>
                <a:srgbClr val="FFFF00"/>
              </a:solidFill>
            </a:endParaRPr>
          </a:p>
        </p:txBody>
      </p:sp>
      <p:sp>
        <p:nvSpPr>
          <p:cNvPr id="14339" name="Black Background"/>
          <p:cNvSpPr>
            <a:spLocks noChangeArrowheads="1"/>
          </p:cNvSpPr>
          <p:nvPr/>
        </p:nvSpPr>
        <p:spPr bwMode="auto">
          <a:xfrm>
            <a:off x="266700" y="849313"/>
            <a:ext cx="8686800" cy="4103687"/>
          </a:xfrm>
          <a:prstGeom prst="roundRect">
            <a:avLst>
              <a:gd name="adj" fmla="val 7954"/>
            </a:avLst>
          </a:prstGeom>
          <a:solidFill>
            <a:schemeClr val="tx1"/>
          </a:solidFill>
          <a:ln w="19050">
            <a:solidFill>
              <a:schemeClr val="bg1"/>
            </a:solidFill>
            <a:round/>
            <a:headEnd/>
            <a:tailEnd/>
          </a:ln>
        </p:spPr>
        <p:txBody>
          <a:bodyPr wrap="none" anchor="ctr"/>
          <a:lstStyle/>
          <a:p>
            <a:endParaRPr lang="en-US"/>
          </a:p>
        </p:txBody>
      </p:sp>
      <p:sp>
        <p:nvSpPr>
          <p:cNvPr id="14340" name="Slide Number Placeholder 2"/>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ea typeface="ＭＳ Ｐゴシック" charset="-128"/>
              </a:defRPr>
            </a:lvl1pPr>
            <a:lvl2pPr marL="742950" indent="-285750" eaLnBrk="0" hangingPunct="0">
              <a:defRPr>
                <a:solidFill>
                  <a:schemeClr val="tx1"/>
                </a:solidFill>
                <a:latin typeface="Calibri" pitchFamily="34" charset="0"/>
                <a:ea typeface="ＭＳ Ｐゴシック" charset="-128"/>
              </a:defRPr>
            </a:lvl2pPr>
            <a:lvl3pPr marL="1143000" indent="-228600" eaLnBrk="0" hangingPunct="0">
              <a:defRPr>
                <a:solidFill>
                  <a:schemeClr val="tx1"/>
                </a:solidFill>
                <a:latin typeface="Calibri" pitchFamily="34" charset="0"/>
                <a:ea typeface="ＭＳ Ｐゴシック" charset="-128"/>
              </a:defRPr>
            </a:lvl3pPr>
            <a:lvl4pPr marL="1600200" indent="-228600" eaLnBrk="0" hangingPunct="0">
              <a:defRPr>
                <a:solidFill>
                  <a:schemeClr val="tx1"/>
                </a:solidFill>
                <a:latin typeface="Calibri" pitchFamily="34" charset="0"/>
                <a:ea typeface="ＭＳ Ｐゴシック" charset="-128"/>
              </a:defRPr>
            </a:lvl4pPr>
            <a:lvl5pPr marL="2057400" indent="-228600" eaLnBrk="0" hangingPunct="0">
              <a:defRPr>
                <a:solidFill>
                  <a:schemeClr val="tx1"/>
                </a:solidFill>
                <a:latin typeface="Calibri" pitchFamily="34" charset="0"/>
                <a:ea typeface="ＭＳ Ｐゴシック" charset="-128"/>
              </a:defRPr>
            </a:lvl5pPr>
            <a:lvl6pPr marL="2514600" indent="-228600" eaLnBrk="0" fontAlgn="base" hangingPunct="0">
              <a:spcBef>
                <a:spcPct val="0"/>
              </a:spcBef>
              <a:spcAft>
                <a:spcPct val="0"/>
              </a:spcAft>
              <a:defRPr>
                <a:solidFill>
                  <a:schemeClr val="tx1"/>
                </a:solidFill>
                <a:latin typeface="Calibri" pitchFamily="34" charset="0"/>
                <a:ea typeface="ＭＳ Ｐゴシック" charset="-128"/>
              </a:defRPr>
            </a:lvl6pPr>
            <a:lvl7pPr marL="2971800" indent="-228600" eaLnBrk="0" fontAlgn="base" hangingPunct="0">
              <a:spcBef>
                <a:spcPct val="0"/>
              </a:spcBef>
              <a:spcAft>
                <a:spcPct val="0"/>
              </a:spcAft>
              <a:defRPr>
                <a:solidFill>
                  <a:schemeClr val="tx1"/>
                </a:solidFill>
                <a:latin typeface="Calibri" pitchFamily="34" charset="0"/>
                <a:ea typeface="ＭＳ Ｐゴシック" charset="-128"/>
              </a:defRPr>
            </a:lvl7pPr>
            <a:lvl8pPr marL="3429000" indent="-228600" eaLnBrk="0" fontAlgn="base" hangingPunct="0">
              <a:spcBef>
                <a:spcPct val="0"/>
              </a:spcBef>
              <a:spcAft>
                <a:spcPct val="0"/>
              </a:spcAft>
              <a:defRPr>
                <a:solidFill>
                  <a:schemeClr val="tx1"/>
                </a:solidFill>
                <a:latin typeface="Calibri" pitchFamily="34" charset="0"/>
                <a:ea typeface="ＭＳ Ｐゴシック" charset="-128"/>
              </a:defRPr>
            </a:lvl8pPr>
            <a:lvl9pPr marL="3886200" indent="-228600" eaLnBrk="0" fontAlgn="base" hangingPunct="0">
              <a:spcBef>
                <a:spcPct val="0"/>
              </a:spcBef>
              <a:spcAft>
                <a:spcPct val="0"/>
              </a:spcAft>
              <a:defRPr>
                <a:solidFill>
                  <a:schemeClr val="tx1"/>
                </a:solidFill>
                <a:latin typeface="Calibri" pitchFamily="34" charset="0"/>
                <a:ea typeface="ＭＳ Ｐゴシック" charset="-128"/>
              </a:defRPr>
            </a:lvl9pPr>
          </a:lstStyle>
          <a:p>
            <a:pPr eaLnBrk="1" hangingPunct="1"/>
            <a:fld id="{89C4E43E-F16F-4B3A-A4A4-9DFD2BC6DA4E}" type="slidenum">
              <a:rPr lang="en-US" smtClean="0">
                <a:solidFill>
                  <a:schemeClr val="bg1"/>
                </a:solidFill>
              </a:rPr>
              <a:pPr eaLnBrk="1" hangingPunct="1"/>
              <a:t>2</a:t>
            </a:fld>
            <a:endParaRPr lang="en-US" smtClean="0">
              <a:solidFill>
                <a:schemeClr val="bg1"/>
              </a:solidFill>
            </a:endParaRPr>
          </a:p>
        </p:txBody>
      </p:sp>
      <p:sp>
        <p:nvSpPr>
          <p:cNvPr id="4" name="TextBox 3"/>
          <p:cNvSpPr txBox="1"/>
          <p:nvPr/>
        </p:nvSpPr>
        <p:spPr>
          <a:xfrm>
            <a:off x="371475" y="5059363"/>
            <a:ext cx="7248525" cy="831850"/>
          </a:xfrm>
          <a:prstGeom prst="rect">
            <a:avLst/>
          </a:prstGeom>
          <a:noFill/>
        </p:spPr>
        <p:txBody>
          <a:bodyPr>
            <a:spAutoFit/>
          </a:bodyPr>
          <a:lstStyle/>
          <a:p>
            <a:pPr>
              <a:defRPr/>
            </a:pPr>
            <a:r>
              <a:rPr lang="en-US" sz="2400" dirty="0">
                <a:solidFill>
                  <a:schemeClr val="bg1">
                    <a:lumMod val="85000"/>
                  </a:schemeClr>
                </a:solidFill>
                <a:ea typeface="+mn-ea"/>
                <a:cs typeface="Arial" charset="0"/>
              </a:rPr>
              <a:t>*1</a:t>
            </a:r>
            <a:r>
              <a:rPr lang="en-US" sz="2400" baseline="30000" dirty="0">
                <a:solidFill>
                  <a:schemeClr val="bg1">
                    <a:lumMod val="85000"/>
                  </a:schemeClr>
                </a:solidFill>
                <a:ea typeface="+mn-ea"/>
                <a:cs typeface="Arial" charset="0"/>
              </a:rPr>
              <a:t>st</a:t>
            </a:r>
            <a:r>
              <a:rPr lang="en-US" sz="2400" dirty="0">
                <a:solidFill>
                  <a:schemeClr val="bg1">
                    <a:lumMod val="85000"/>
                  </a:schemeClr>
                </a:solidFill>
                <a:ea typeface="+mn-ea"/>
                <a:cs typeface="Arial" charset="0"/>
              </a:rPr>
              <a:t> Time Users of 21</a:t>
            </a:r>
            <a:r>
              <a:rPr lang="en-US" sz="2400" baseline="30000" dirty="0">
                <a:solidFill>
                  <a:schemeClr val="bg1">
                    <a:lumMod val="85000"/>
                  </a:schemeClr>
                </a:solidFill>
                <a:ea typeface="+mn-ea"/>
                <a:cs typeface="Arial" charset="0"/>
              </a:rPr>
              <a:t>st</a:t>
            </a:r>
            <a:r>
              <a:rPr lang="en-US" sz="2400" dirty="0">
                <a:solidFill>
                  <a:schemeClr val="bg1">
                    <a:lumMod val="85000"/>
                  </a:schemeClr>
                </a:solidFill>
                <a:ea typeface="+mn-ea"/>
                <a:cs typeface="Arial" charset="0"/>
              </a:rPr>
              <a:t> Century Lesson:</a:t>
            </a:r>
          </a:p>
          <a:p>
            <a:pPr>
              <a:defRPr/>
            </a:pPr>
            <a:r>
              <a:rPr lang="en-US" sz="2400" dirty="0">
                <a:solidFill>
                  <a:schemeClr val="bg1">
                    <a:lumMod val="85000"/>
                  </a:schemeClr>
                </a:solidFill>
                <a:ea typeface="+mn-ea"/>
                <a:cs typeface="Arial" charset="0"/>
              </a:rPr>
              <a:t>Click </a:t>
            </a:r>
            <a:r>
              <a:rPr lang="en-US" sz="2400" dirty="0">
                <a:solidFill>
                  <a:schemeClr val="bg1">
                    <a:lumMod val="85000"/>
                  </a:schemeClr>
                </a:solidFill>
                <a:ea typeface="+mn-ea"/>
                <a:cs typeface="Arial" charset="0"/>
                <a:hlinkClick r:id="" action="ppaction://noaction"/>
              </a:rPr>
              <a:t>HERE</a:t>
            </a:r>
            <a:r>
              <a:rPr lang="en-US" sz="2400" dirty="0">
                <a:solidFill>
                  <a:schemeClr val="bg1">
                    <a:lumMod val="85000"/>
                  </a:schemeClr>
                </a:solidFill>
                <a:ea typeface="+mn-ea"/>
                <a:cs typeface="Arial" charset="0"/>
              </a:rPr>
              <a:t> for a detailed description of our project.</a:t>
            </a:r>
          </a:p>
        </p:txBody>
      </p:sp>
      <p:sp>
        <p:nvSpPr>
          <p:cNvPr id="5" name="TextBox 4"/>
          <p:cNvSpPr txBox="1"/>
          <p:nvPr/>
        </p:nvSpPr>
        <p:spPr>
          <a:xfrm>
            <a:off x="266700" y="152400"/>
            <a:ext cx="7658100" cy="584200"/>
          </a:xfrm>
          <a:prstGeom prst="rect">
            <a:avLst/>
          </a:prstGeom>
          <a:noFill/>
        </p:spPr>
        <p:txBody>
          <a:bodyPr>
            <a:spAutoFit/>
          </a:bodyPr>
          <a:lstStyle/>
          <a:p>
            <a:pPr>
              <a:defRPr/>
            </a:pPr>
            <a:r>
              <a:rPr lang="en-US" sz="3200" b="1" u="sng" dirty="0">
                <a:solidFill>
                  <a:schemeClr val="bg1">
                    <a:lumMod val="85000"/>
                  </a:schemeClr>
                </a:solidFill>
                <a:ea typeface="+mn-ea"/>
                <a:cs typeface="Arial" charset="0"/>
              </a:rPr>
              <a:t>21</a:t>
            </a:r>
            <a:r>
              <a:rPr lang="en-US" sz="3200" b="1" u="sng" baseline="30000" dirty="0">
                <a:solidFill>
                  <a:schemeClr val="bg1">
                    <a:lumMod val="85000"/>
                  </a:schemeClr>
                </a:solidFill>
                <a:ea typeface="+mn-ea"/>
                <a:cs typeface="Arial" charset="0"/>
              </a:rPr>
              <a:t>st</a:t>
            </a:r>
            <a:r>
              <a:rPr lang="en-US" sz="3200" b="1" u="sng" dirty="0">
                <a:solidFill>
                  <a:schemeClr val="bg1">
                    <a:lumMod val="85000"/>
                  </a:schemeClr>
                </a:solidFill>
                <a:ea typeface="+mn-ea"/>
                <a:cs typeface="Arial" charset="0"/>
              </a:rPr>
              <a:t> Century Lessons – Teacher Preparation</a:t>
            </a:r>
            <a:endParaRPr lang="en-US" sz="3200" b="1" dirty="0">
              <a:solidFill>
                <a:schemeClr val="bg1">
                  <a:lumMod val="85000"/>
                </a:schemeClr>
              </a:solidFill>
              <a:ea typeface="+mn-ea"/>
              <a:cs typeface="Arial" charset="0"/>
            </a:endParaRPr>
          </a:p>
        </p:txBody>
      </p:sp>
      <p:pic>
        <p:nvPicPr>
          <p:cNvPr id="6" name="Picture 5" descr="9052921-grey-3d-man-near-the-presentation-stand-on-electronic-background.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442331" y="1575574"/>
            <a:ext cx="1846229" cy="1384672"/>
          </a:xfrm>
          <a:prstGeom prst="rect">
            <a:avLst/>
          </a:prstGeom>
          <a:ln>
            <a:noFill/>
          </a:ln>
          <a:effectLst>
            <a:softEdge rad="112500"/>
          </a:effectLst>
        </p:spPr>
      </p:pic>
      <p:sp>
        <p:nvSpPr>
          <p:cNvPr id="14344" name="TextBox 1"/>
          <p:cNvSpPr txBox="1">
            <a:spLocks noChangeArrowheads="1"/>
          </p:cNvSpPr>
          <p:nvPr/>
        </p:nvSpPr>
        <p:spPr bwMode="auto">
          <a:xfrm>
            <a:off x="533400" y="2514600"/>
            <a:ext cx="1841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ea typeface="ＭＳ Ｐゴシック" charset="-128"/>
              </a:defRPr>
            </a:lvl1pPr>
            <a:lvl2pPr marL="742950" indent="-285750" eaLnBrk="0" hangingPunct="0">
              <a:defRPr>
                <a:solidFill>
                  <a:schemeClr val="tx1"/>
                </a:solidFill>
                <a:latin typeface="Calibri" pitchFamily="34" charset="0"/>
                <a:ea typeface="ＭＳ Ｐゴシック" charset="-128"/>
              </a:defRPr>
            </a:lvl2pPr>
            <a:lvl3pPr marL="1143000" indent="-228600" eaLnBrk="0" hangingPunct="0">
              <a:defRPr>
                <a:solidFill>
                  <a:schemeClr val="tx1"/>
                </a:solidFill>
                <a:latin typeface="Calibri" pitchFamily="34" charset="0"/>
                <a:ea typeface="ＭＳ Ｐゴシック" charset="-128"/>
              </a:defRPr>
            </a:lvl3pPr>
            <a:lvl4pPr marL="1600200" indent="-228600" eaLnBrk="0" hangingPunct="0">
              <a:defRPr>
                <a:solidFill>
                  <a:schemeClr val="tx1"/>
                </a:solidFill>
                <a:latin typeface="Calibri" pitchFamily="34" charset="0"/>
                <a:ea typeface="ＭＳ Ｐゴシック" charset="-128"/>
              </a:defRPr>
            </a:lvl4pPr>
            <a:lvl5pPr marL="2057400" indent="-228600" eaLnBrk="0" hangingPunct="0">
              <a:defRPr>
                <a:solidFill>
                  <a:schemeClr val="tx1"/>
                </a:solidFill>
                <a:latin typeface="Calibri" pitchFamily="34" charset="0"/>
                <a:ea typeface="ＭＳ Ｐゴシック" charset="-128"/>
              </a:defRPr>
            </a:lvl5pPr>
            <a:lvl6pPr marL="2514600" indent="-228600" eaLnBrk="0" fontAlgn="base" hangingPunct="0">
              <a:spcBef>
                <a:spcPct val="0"/>
              </a:spcBef>
              <a:spcAft>
                <a:spcPct val="0"/>
              </a:spcAft>
              <a:defRPr>
                <a:solidFill>
                  <a:schemeClr val="tx1"/>
                </a:solidFill>
                <a:latin typeface="Calibri" pitchFamily="34" charset="0"/>
                <a:ea typeface="ＭＳ Ｐゴシック" charset="-128"/>
              </a:defRPr>
            </a:lvl6pPr>
            <a:lvl7pPr marL="2971800" indent="-228600" eaLnBrk="0" fontAlgn="base" hangingPunct="0">
              <a:spcBef>
                <a:spcPct val="0"/>
              </a:spcBef>
              <a:spcAft>
                <a:spcPct val="0"/>
              </a:spcAft>
              <a:defRPr>
                <a:solidFill>
                  <a:schemeClr val="tx1"/>
                </a:solidFill>
                <a:latin typeface="Calibri" pitchFamily="34" charset="0"/>
                <a:ea typeface="ＭＳ Ｐゴシック" charset="-128"/>
              </a:defRPr>
            </a:lvl7pPr>
            <a:lvl8pPr marL="3429000" indent="-228600" eaLnBrk="0" fontAlgn="base" hangingPunct="0">
              <a:spcBef>
                <a:spcPct val="0"/>
              </a:spcBef>
              <a:spcAft>
                <a:spcPct val="0"/>
              </a:spcAft>
              <a:defRPr>
                <a:solidFill>
                  <a:schemeClr val="tx1"/>
                </a:solidFill>
                <a:latin typeface="Calibri" pitchFamily="34" charset="0"/>
                <a:ea typeface="ＭＳ Ｐゴシック" charset="-128"/>
              </a:defRPr>
            </a:lvl8pPr>
            <a:lvl9pPr marL="3886200" indent="-228600" eaLnBrk="0" fontAlgn="base" hangingPunct="0">
              <a:spcBef>
                <a:spcPct val="0"/>
              </a:spcBef>
              <a:spcAft>
                <a:spcPct val="0"/>
              </a:spcAft>
              <a:defRPr>
                <a:solidFill>
                  <a:schemeClr val="tx1"/>
                </a:solidFill>
                <a:latin typeface="Calibri" pitchFamily="34" charset="0"/>
                <a:ea typeface="ＭＳ Ｐゴシック" charset="-128"/>
              </a:defRPr>
            </a:lvl9pPr>
          </a:lstStyle>
          <a:p>
            <a:pPr eaLnBrk="1" hangingPunct="1"/>
            <a:endParaRPr lang="en-US"/>
          </a:p>
        </p:txBody>
      </p:sp>
      <p:sp>
        <p:nvSpPr>
          <p:cNvPr id="7" name="TextBox 6"/>
          <p:cNvSpPr txBox="1"/>
          <p:nvPr/>
        </p:nvSpPr>
        <p:spPr>
          <a:xfrm>
            <a:off x="544513" y="1676400"/>
            <a:ext cx="6108700" cy="1200150"/>
          </a:xfrm>
          <a:prstGeom prst="rect">
            <a:avLst/>
          </a:prstGeom>
          <a:noFill/>
        </p:spPr>
        <p:txBody>
          <a:bodyPr>
            <a:spAutoFit/>
          </a:bodyPr>
          <a:lstStyle/>
          <a:p>
            <a:pPr marL="457200" indent="-457200">
              <a:buFont typeface="Arial" pitchFamily="34" charset="0"/>
              <a:buChar char="•"/>
              <a:defRPr/>
            </a:pPr>
            <a:r>
              <a:rPr lang="en-US" sz="2400" dirty="0">
                <a:solidFill>
                  <a:schemeClr val="bg1">
                    <a:lumMod val="85000"/>
                  </a:schemeClr>
                </a:solidFill>
                <a:ea typeface="+mn-ea"/>
                <a:cs typeface="Arial" charset="0"/>
              </a:rPr>
              <a:t>Spend AT LEAST 30 minutes studying the Lesson Overview, Teacher Notes on each slide, and accompanying worksheets.</a:t>
            </a:r>
          </a:p>
        </p:txBody>
      </p:sp>
      <p:sp>
        <p:nvSpPr>
          <p:cNvPr id="3" name="TextBox 2"/>
          <p:cNvSpPr txBox="1"/>
          <p:nvPr/>
        </p:nvSpPr>
        <p:spPr>
          <a:xfrm>
            <a:off x="538163" y="2935288"/>
            <a:ext cx="8224837" cy="831850"/>
          </a:xfrm>
          <a:prstGeom prst="rect">
            <a:avLst/>
          </a:prstGeom>
          <a:noFill/>
        </p:spPr>
        <p:txBody>
          <a:bodyPr>
            <a:spAutoFit/>
          </a:bodyPr>
          <a:lstStyle/>
          <a:p>
            <a:pPr marL="457200" indent="-457200">
              <a:buFont typeface="Arial" pitchFamily="34" charset="0"/>
              <a:buChar char="•"/>
              <a:defRPr/>
            </a:pPr>
            <a:r>
              <a:rPr lang="en-US" sz="2400" dirty="0">
                <a:solidFill>
                  <a:schemeClr val="bg1">
                    <a:lumMod val="85000"/>
                  </a:schemeClr>
                </a:solidFill>
                <a:cs typeface="Arial" charset="0"/>
              </a:rPr>
              <a:t>Set up your projector and test this PowerPoint file to make sure all animations, media, etc. work properly.</a:t>
            </a:r>
          </a:p>
        </p:txBody>
      </p:sp>
      <p:sp>
        <p:nvSpPr>
          <p:cNvPr id="10" name="TextBox 9"/>
          <p:cNvSpPr txBox="1"/>
          <p:nvPr/>
        </p:nvSpPr>
        <p:spPr>
          <a:xfrm>
            <a:off x="371475" y="1093788"/>
            <a:ext cx="8582025" cy="492125"/>
          </a:xfrm>
          <a:prstGeom prst="rect">
            <a:avLst/>
          </a:prstGeom>
          <a:noFill/>
        </p:spPr>
        <p:txBody>
          <a:bodyPr>
            <a:spAutoFit/>
          </a:bodyPr>
          <a:lstStyle/>
          <a:p>
            <a:pPr>
              <a:defRPr/>
            </a:pPr>
            <a:r>
              <a:rPr lang="en-US" sz="2600" b="1" dirty="0">
                <a:solidFill>
                  <a:schemeClr val="bg1">
                    <a:lumMod val="85000"/>
                  </a:schemeClr>
                </a:solidFill>
                <a:cs typeface="Arial" charset="0"/>
              </a:rPr>
              <a:t>Please do the following as you prepare to deliver this lesson:</a:t>
            </a:r>
          </a:p>
        </p:txBody>
      </p:sp>
      <p:sp>
        <p:nvSpPr>
          <p:cNvPr id="13" name="TextBox 12"/>
          <p:cNvSpPr txBox="1"/>
          <p:nvPr/>
        </p:nvSpPr>
        <p:spPr>
          <a:xfrm>
            <a:off x="538163" y="3817938"/>
            <a:ext cx="8224837" cy="830262"/>
          </a:xfrm>
          <a:prstGeom prst="rect">
            <a:avLst/>
          </a:prstGeom>
          <a:noFill/>
        </p:spPr>
        <p:txBody>
          <a:bodyPr>
            <a:spAutoFit/>
          </a:bodyPr>
          <a:lstStyle/>
          <a:p>
            <a:pPr marL="457200" indent="-457200">
              <a:buFont typeface="Arial" pitchFamily="34" charset="0"/>
              <a:buChar char="•"/>
              <a:defRPr/>
            </a:pPr>
            <a:r>
              <a:rPr lang="en-US" sz="2400" dirty="0">
                <a:solidFill>
                  <a:schemeClr val="bg1">
                    <a:lumMod val="85000"/>
                  </a:schemeClr>
                </a:solidFill>
                <a:cs typeface="Arial" charset="0"/>
              </a:rPr>
              <a:t>Feel free to customize this file to match the language and routines in your classroom.</a:t>
            </a:r>
          </a:p>
        </p:txBody>
      </p:sp>
    </p:spTree>
    <p:extLst>
      <p:ext uri="{BB962C8B-B14F-4D97-AF65-F5344CB8AC3E}">
        <p14:creationId xmlns:p14="http://schemas.microsoft.com/office/powerpoint/2010/main" val="420296607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Black Background"/>
          <p:cNvSpPr>
            <a:spLocks noChangeArrowheads="1"/>
          </p:cNvSpPr>
          <p:nvPr/>
        </p:nvSpPr>
        <p:spPr bwMode="auto">
          <a:xfrm>
            <a:off x="122238" y="619125"/>
            <a:ext cx="8869362" cy="5172075"/>
          </a:xfrm>
          <a:prstGeom prst="roundRect">
            <a:avLst>
              <a:gd name="adj" fmla="val 7954"/>
            </a:avLst>
          </a:prstGeom>
          <a:solidFill>
            <a:schemeClr val="tx1"/>
          </a:solidFill>
          <a:ln w="19050">
            <a:solidFill>
              <a:schemeClr val="bg1"/>
            </a:solidFill>
            <a:round/>
            <a:headEnd/>
            <a:tailEnd/>
          </a:ln>
        </p:spPr>
        <p:txBody>
          <a:bodyPr wrap="none" anchor="ctr"/>
          <a:lstStyle/>
          <a:p>
            <a:endParaRPr lang="en-US"/>
          </a:p>
        </p:txBody>
      </p:sp>
      <p:sp>
        <p:nvSpPr>
          <p:cNvPr id="15363" name="Slide Numbe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ea typeface="ＭＳ Ｐゴシック" charset="-128"/>
              </a:defRPr>
            </a:lvl1pPr>
            <a:lvl2pPr marL="742950" indent="-285750" eaLnBrk="0" hangingPunct="0">
              <a:defRPr>
                <a:solidFill>
                  <a:schemeClr val="tx1"/>
                </a:solidFill>
                <a:latin typeface="Calibri" pitchFamily="34" charset="0"/>
                <a:ea typeface="ＭＳ Ｐゴシック" charset="-128"/>
              </a:defRPr>
            </a:lvl2pPr>
            <a:lvl3pPr marL="1143000" indent="-228600" eaLnBrk="0" hangingPunct="0">
              <a:defRPr>
                <a:solidFill>
                  <a:schemeClr val="tx1"/>
                </a:solidFill>
                <a:latin typeface="Calibri" pitchFamily="34" charset="0"/>
                <a:ea typeface="ＭＳ Ｐゴシック" charset="-128"/>
              </a:defRPr>
            </a:lvl3pPr>
            <a:lvl4pPr marL="1600200" indent="-228600" eaLnBrk="0" hangingPunct="0">
              <a:defRPr>
                <a:solidFill>
                  <a:schemeClr val="tx1"/>
                </a:solidFill>
                <a:latin typeface="Calibri" pitchFamily="34" charset="0"/>
                <a:ea typeface="ＭＳ Ｐゴシック" charset="-128"/>
              </a:defRPr>
            </a:lvl4pPr>
            <a:lvl5pPr marL="2057400" indent="-228600" eaLnBrk="0" hangingPunct="0">
              <a:defRPr>
                <a:solidFill>
                  <a:schemeClr val="tx1"/>
                </a:solidFill>
                <a:latin typeface="Calibri" pitchFamily="34" charset="0"/>
                <a:ea typeface="ＭＳ Ｐゴシック" charset="-128"/>
              </a:defRPr>
            </a:lvl5pPr>
            <a:lvl6pPr marL="2514600" indent="-228600" eaLnBrk="0" fontAlgn="base" hangingPunct="0">
              <a:spcBef>
                <a:spcPct val="0"/>
              </a:spcBef>
              <a:spcAft>
                <a:spcPct val="0"/>
              </a:spcAft>
              <a:defRPr>
                <a:solidFill>
                  <a:schemeClr val="tx1"/>
                </a:solidFill>
                <a:latin typeface="Calibri" pitchFamily="34" charset="0"/>
                <a:ea typeface="ＭＳ Ｐゴシック" charset="-128"/>
              </a:defRPr>
            </a:lvl6pPr>
            <a:lvl7pPr marL="2971800" indent="-228600" eaLnBrk="0" fontAlgn="base" hangingPunct="0">
              <a:spcBef>
                <a:spcPct val="0"/>
              </a:spcBef>
              <a:spcAft>
                <a:spcPct val="0"/>
              </a:spcAft>
              <a:defRPr>
                <a:solidFill>
                  <a:schemeClr val="tx1"/>
                </a:solidFill>
                <a:latin typeface="Calibri" pitchFamily="34" charset="0"/>
                <a:ea typeface="ＭＳ Ｐゴシック" charset="-128"/>
              </a:defRPr>
            </a:lvl7pPr>
            <a:lvl8pPr marL="3429000" indent="-228600" eaLnBrk="0" fontAlgn="base" hangingPunct="0">
              <a:spcBef>
                <a:spcPct val="0"/>
              </a:spcBef>
              <a:spcAft>
                <a:spcPct val="0"/>
              </a:spcAft>
              <a:defRPr>
                <a:solidFill>
                  <a:schemeClr val="tx1"/>
                </a:solidFill>
                <a:latin typeface="Calibri" pitchFamily="34" charset="0"/>
                <a:ea typeface="ＭＳ Ｐゴシック" charset="-128"/>
              </a:defRPr>
            </a:lvl8pPr>
            <a:lvl9pPr marL="3886200" indent="-228600" eaLnBrk="0" fontAlgn="base" hangingPunct="0">
              <a:spcBef>
                <a:spcPct val="0"/>
              </a:spcBef>
              <a:spcAft>
                <a:spcPct val="0"/>
              </a:spcAft>
              <a:defRPr>
                <a:solidFill>
                  <a:schemeClr val="tx1"/>
                </a:solidFill>
                <a:latin typeface="Calibri" pitchFamily="34" charset="0"/>
                <a:ea typeface="ＭＳ Ｐゴシック" charset="-128"/>
              </a:defRPr>
            </a:lvl9pPr>
          </a:lstStyle>
          <a:p>
            <a:pPr eaLnBrk="1" hangingPunct="1"/>
            <a:fld id="{6C934118-D94C-4C63-8908-DB55086CB9CC}" type="slidenum">
              <a:rPr lang="en-US" smtClean="0">
                <a:solidFill>
                  <a:schemeClr val="bg1"/>
                </a:solidFill>
              </a:rPr>
              <a:pPr eaLnBrk="1" hangingPunct="1"/>
              <a:t>3</a:t>
            </a:fld>
            <a:endParaRPr lang="en-US" smtClean="0">
              <a:solidFill>
                <a:schemeClr val="bg1"/>
              </a:solidFill>
            </a:endParaRPr>
          </a:p>
        </p:txBody>
      </p:sp>
      <p:graphicFrame>
        <p:nvGraphicFramePr>
          <p:cNvPr id="9" name="Table 8"/>
          <p:cNvGraphicFramePr>
            <a:graphicFrameLocks noGrp="1"/>
          </p:cNvGraphicFramePr>
          <p:nvPr>
            <p:extLst>
              <p:ext uri="{D42A27DB-BD31-4B8C-83A1-F6EECF244321}">
                <p14:modId xmlns:p14="http://schemas.microsoft.com/office/powerpoint/2010/main" val="983864188"/>
              </p:ext>
            </p:extLst>
          </p:nvPr>
        </p:nvGraphicFramePr>
        <p:xfrm>
          <a:off x="251619" y="1042471"/>
          <a:ext cx="8610600" cy="4325382"/>
        </p:xfrm>
        <a:graphic>
          <a:graphicData uri="http://schemas.openxmlformats.org/drawingml/2006/table">
            <a:tbl>
              <a:tblPr>
                <a:tableStyleId>{2D5ABB26-0587-4C30-8999-92F81FD0307C}</a:tableStyleId>
              </a:tblPr>
              <a:tblGrid>
                <a:gridCol w="1729581"/>
                <a:gridCol w="6881019"/>
              </a:tblGrid>
              <a:tr h="171840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u="none" strike="noStrike" cap="none" normalizeH="0" baseline="0" dirty="0" smtClean="0">
                          <a:ln>
                            <a:noFill/>
                          </a:ln>
                          <a:solidFill>
                            <a:srgbClr val="FFFF00"/>
                          </a:solidFill>
                          <a:effectLst/>
                        </a:rPr>
                        <a:t>Lesson Objective</a:t>
                      </a:r>
                      <a:endParaRPr kumimoji="0" lang="en-US" sz="1800" b="0" i="0" u="none" strike="noStrike" cap="none" normalizeH="0" baseline="0" dirty="0" smtClean="0">
                        <a:ln>
                          <a:noFill/>
                        </a:ln>
                        <a:solidFill>
                          <a:srgbClr val="FFFF00"/>
                        </a:solidFill>
                        <a:effectLst/>
                        <a:latin typeface="Cambria" charset="0"/>
                        <a:ea typeface="Cambria" charset="0"/>
                      </a:endParaRPr>
                    </a:p>
                  </a:txBody>
                  <a:tcPr marL="68580" marR="68580" marT="0" marB="0" horzOverflow="overflow"/>
                </a:tc>
                <a:tc>
                  <a:txBody>
                    <a:bodyPr/>
                    <a:lstStyle/>
                    <a:p>
                      <a:r>
                        <a:rPr lang="en-US" sz="1800" kern="1200" dirty="0" smtClean="0">
                          <a:solidFill>
                            <a:schemeClr val="bg1"/>
                          </a:solidFill>
                          <a:effectLst/>
                          <a:latin typeface="+mn-lt"/>
                          <a:ea typeface="+mn-ea"/>
                          <a:cs typeface="+mn-cs"/>
                        </a:rPr>
                        <a:t>Lesson Objective:</a:t>
                      </a:r>
                    </a:p>
                    <a:p>
                      <a:r>
                        <a:rPr lang="en-US" sz="1800" kern="1200" dirty="0" smtClean="0">
                          <a:solidFill>
                            <a:schemeClr val="bg1"/>
                          </a:solidFill>
                          <a:effectLst/>
                          <a:latin typeface="+mn-lt"/>
                          <a:ea typeface="+mn-ea"/>
                          <a:cs typeface="+mn-cs"/>
                        </a:rPr>
                        <a:t>Students will be able to use positive and negative numbers to represent or describe real world situations.</a:t>
                      </a:r>
                    </a:p>
                    <a:p>
                      <a:pPr eaLnBrk="1" hangingPunct="1">
                        <a:lnSpc>
                          <a:spcPct val="90000"/>
                        </a:lnSpc>
                      </a:pPr>
                      <a:endParaRPr lang="en-US" dirty="0" smtClean="0">
                        <a:solidFill>
                          <a:schemeClr val="bg1"/>
                        </a:solidFill>
                        <a:latin typeface="Perpetua" pitchFamily="2" charset="0"/>
                        <a:cs typeface="Arial" charset="0"/>
                      </a:endParaRPr>
                    </a:p>
                    <a:p>
                      <a:pPr eaLnBrk="1" hangingPunct="1">
                        <a:lnSpc>
                          <a:spcPct val="90000"/>
                        </a:lnSpc>
                      </a:pPr>
                      <a:endParaRPr lang="en-US" dirty="0" smtClean="0">
                        <a:solidFill>
                          <a:schemeClr val="bg1"/>
                        </a:solidFill>
                        <a:latin typeface="Perpetua" pitchFamily="2" charset="0"/>
                        <a:cs typeface="Arial" charset="0"/>
                      </a:endParaRPr>
                    </a:p>
                  </a:txBody>
                  <a:tcPr marL="68580" marR="68580" marT="0" marB="0" horzOverflow="overflow"/>
                </a:tc>
              </a:tr>
              <a:tr h="26069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u="none" strike="noStrike" cap="none" normalizeH="0" baseline="0" dirty="0" smtClean="0">
                          <a:ln>
                            <a:noFill/>
                          </a:ln>
                          <a:solidFill>
                            <a:srgbClr val="FFFF00"/>
                          </a:solidFill>
                          <a:effectLst/>
                        </a:rPr>
                        <a:t>Lesson Description</a:t>
                      </a:r>
                      <a:endParaRPr kumimoji="0" lang="en-US" sz="1800" b="0" i="0" u="none" strike="noStrike" cap="none" normalizeH="0" baseline="0" dirty="0" smtClean="0">
                        <a:ln>
                          <a:noFill/>
                        </a:ln>
                        <a:solidFill>
                          <a:srgbClr val="FFFF00"/>
                        </a:solidFill>
                        <a:effectLst/>
                        <a:latin typeface="Cambria" charset="0"/>
                        <a:ea typeface="Cambria" charset="0"/>
                      </a:endParaRPr>
                    </a:p>
                  </a:txBody>
                  <a:tcPr marL="68580" marR="68580" marT="0" marB="0" horzOverflow="overflow"/>
                </a:tc>
                <a:tc>
                  <a:txBody>
                    <a:bodyPr/>
                    <a:lstStyle/>
                    <a:p>
                      <a:r>
                        <a:rPr lang="en-US" sz="1800" kern="1200" dirty="0" smtClean="0">
                          <a:solidFill>
                            <a:schemeClr val="bg1"/>
                          </a:solidFill>
                          <a:effectLst/>
                          <a:latin typeface="+mn-lt"/>
                          <a:ea typeface="+mn-ea"/>
                          <a:cs typeface="+mn-cs"/>
                        </a:rPr>
                        <a:t>Lesson Description:</a:t>
                      </a:r>
                    </a:p>
                    <a:p>
                      <a:r>
                        <a:rPr lang="en-US" sz="1800" kern="1200" dirty="0" smtClean="0">
                          <a:solidFill>
                            <a:schemeClr val="bg1"/>
                          </a:solidFill>
                          <a:effectLst/>
                          <a:latin typeface="+mn-lt"/>
                          <a:ea typeface="+mn-ea"/>
                          <a:cs typeface="+mn-cs"/>
                        </a:rPr>
                        <a:t>This lesson is designed to help students understand and use positive and negative numbers to represent quantities in real world contexts, explaining the meaning of zero in each situation. The lesson begins by asking students to represent a description with an integer. (example: 5 ft. above sea level). Then they are asked to represent situations using a number line while understanding the starting point  as a relationship to zero, for example: James has 10 points on a quiz show, he gets an answer wrong and loses 15 points.</a:t>
                      </a:r>
                      <a:endParaRPr lang="en-US" sz="1800" kern="1200" dirty="0">
                        <a:solidFill>
                          <a:schemeClr val="bg1"/>
                        </a:solidFill>
                        <a:effectLst/>
                        <a:latin typeface="+mn-lt"/>
                        <a:ea typeface="+mn-ea"/>
                        <a:cs typeface="+mn-cs"/>
                      </a:endParaRPr>
                    </a:p>
                  </a:txBody>
                  <a:tcPr marL="68580" marR="68580" marT="0" marB="0" horzOverflow="overflow"/>
                </a:tc>
              </a:tr>
            </a:tbl>
          </a:graphicData>
        </a:graphic>
      </p:graphicFrame>
      <p:sp>
        <p:nvSpPr>
          <p:cNvPr id="15369" name="TextBox 6"/>
          <p:cNvSpPr txBox="1">
            <a:spLocks noChangeArrowheads="1"/>
          </p:cNvSpPr>
          <p:nvPr/>
        </p:nvSpPr>
        <p:spPr bwMode="auto">
          <a:xfrm>
            <a:off x="152400" y="95250"/>
            <a:ext cx="40386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ea typeface="ＭＳ Ｐゴシック" charset="-128"/>
              </a:defRPr>
            </a:lvl1pPr>
            <a:lvl2pPr marL="742950" indent="-285750" eaLnBrk="0" hangingPunct="0">
              <a:defRPr>
                <a:solidFill>
                  <a:schemeClr val="tx1"/>
                </a:solidFill>
                <a:latin typeface="Calibri" pitchFamily="34" charset="0"/>
                <a:ea typeface="ＭＳ Ｐゴシック" charset="-128"/>
              </a:defRPr>
            </a:lvl2pPr>
            <a:lvl3pPr marL="1143000" indent="-228600" eaLnBrk="0" hangingPunct="0">
              <a:defRPr>
                <a:solidFill>
                  <a:schemeClr val="tx1"/>
                </a:solidFill>
                <a:latin typeface="Calibri" pitchFamily="34" charset="0"/>
                <a:ea typeface="ＭＳ Ｐゴシック" charset="-128"/>
              </a:defRPr>
            </a:lvl3pPr>
            <a:lvl4pPr marL="1600200" indent="-228600" eaLnBrk="0" hangingPunct="0">
              <a:defRPr>
                <a:solidFill>
                  <a:schemeClr val="tx1"/>
                </a:solidFill>
                <a:latin typeface="Calibri" pitchFamily="34" charset="0"/>
                <a:ea typeface="ＭＳ Ｐゴシック" charset="-128"/>
              </a:defRPr>
            </a:lvl4pPr>
            <a:lvl5pPr marL="2057400" indent="-228600" eaLnBrk="0" hangingPunct="0">
              <a:defRPr>
                <a:solidFill>
                  <a:schemeClr val="tx1"/>
                </a:solidFill>
                <a:latin typeface="Calibri" pitchFamily="34" charset="0"/>
                <a:ea typeface="ＭＳ Ｐゴシック" charset="-128"/>
              </a:defRPr>
            </a:lvl5pPr>
            <a:lvl6pPr marL="2514600" indent="-228600" eaLnBrk="0" fontAlgn="base" hangingPunct="0">
              <a:spcBef>
                <a:spcPct val="0"/>
              </a:spcBef>
              <a:spcAft>
                <a:spcPct val="0"/>
              </a:spcAft>
              <a:defRPr>
                <a:solidFill>
                  <a:schemeClr val="tx1"/>
                </a:solidFill>
                <a:latin typeface="Calibri" pitchFamily="34" charset="0"/>
                <a:ea typeface="ＭＳ Ｐゴシック" charset="-128"/>
              </a:defRPr>
            </a:lvl6pPr>
            <a:lvl7pPr marL="2971800" indent="-228600" eaLnBrk="0" fontAlgn="base" hangingPunct="0">
              <a:spcBef>
                <a:spcPct val="0"/>
              </a:spcBef>
              <a:spcAft>
                <a:spcPct val="0"/>
              </a:spcAft>
              <a:defRPr>
                <a:solidFill>
                  <a:schemeClr val="tx1"/>
                </a:solidFill>
                <a:latin typeface="Calibri" pitchFamily="34" charset="0"/>
                <a:ea typeface="ＭＳ Ｐゴシック" charset="-128"/>
              </a:defRPr>
            </a:lvl7pPr>
            <a:lvl8pPr marL="3429000" indent="-228600" eaLnBrk="0" fontAlgn="base" hangingPunct="0">
              <a:spcBef>
                <a:spcPct val="0"/>
              </a:spcBef>
              <a:spcAft>
                <a:spcPct val="0"/>
              </a:spcAft>
              <a:defRPr>
                <a:solidFill>
                  <a:schemeClr val="tx1"/>
                </a:solidFill>
                <a:latin typeface="Calibri" pitchFamily="34" charset="0"/>
                <a:ea typeface="ＭＳ Ｐゴシック" charset="-128"/>
              </a:defRPr>
            </a:lvl8pPr>
            <a:lvl9pPr marL="3886200" indent="-228600" eaLnBrk="0" fontAlgn="base" hangingPunct="0">
              <a:spcBef>
                <a:spcPct val="0"/>
              </a:spcBef>
              <a:spcAft>
                <a:spcPct val="0"/>
              </a:spcAft>
              <a:defRPr>
                <a:solidFill>
                  <a:schemeClr val="tx1"/>
                </a:solidFill>
                <a:latin typeface="Calibri" pitchFamily="34" charset="0"/>
                <a:ea typeface="ＭＳ Ｐゴシック" charset="-128"/>
              </a:defRPr>
            </a:lvl9pPr>
          </a:lstStyle>
          <a:p>
            <a:pPr eaLnBrk="1" hangingPunct="1"/>
            <a:r>
              <a:rPr lang="en-US" sz="2800" b="1">
                <a:solidFill>
                  <a:schemeClr val="bg1"/>
                </a:solidFill>
              </a:rPr>
              <a:t>Lesson Overview (1 of 3)</a:t>
            </a:r>
            <a:endParaRPr lang="en-US" sz="2000">
              <a:solidFill>
                <a:schemeClr val="bg1"/>
              </a:solidFill>
            </a:endParaRPr>
          </a:p>
        </p:txBody>
      </p:sp>
    </p:spTree>
    <p:extLst>
      <p:ext uri="{BB962C8B-B14F-4D97-AF65-F5344CB8AC3E}">
        <p14:creationId xmlns:p14="http://schemas.microsoft.com/office/powerpoint/2010/main" val="3953025302"/>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Black Background"/>
          <p:cNvSpPr>
            <a:spLocks noChangeArrowheads="1"/>
          </p:cNvSpPr>
          <p:nvPr/>
        </p:nvSpPr>
        <p:spPr bwMode="auto">
          <a:xfrm>
            <a:off x="122238" y="619125"/>
            <a:ext cx="8869362" cy="5248275"/>
          </a:xfrm>
          <a:prstGeom prst="roundRect">
            <a:avLst>
              <a:gd name="adj" fmla="val 7954"/>
            </a:avLst>
          </a:prstGeom>
          <a:solidFill>
            <a:schemeClr val="tx1"/>
          </a:solidFill>
          <a:ln w="19050">
            <a:solidFill>
              <a:schemeClr val="bg1"/>
            </a:solidFill>
            <a:round/>
            <a:headEnd/>
            <a:tailEnd/>
          </a:ln>
        </p:spPr>
        <p:txBody>
          <a:bodyPr wrap="none" anchor="ctr"/>
          <a:lstStyle/>
          <a:p>
            <a:endParaRPr lang="en-US"/>
          </a:p>
        </p:txBody>
      </p:sp>
      <p:sp>
        <p:nvSpPr>
          <p:cNvPr id="16387" name="Slide Numbe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ea typeface="ＭＳ Ｐゴシック" charset="-128"/>
              </a:defRPr>
            </a:lvl1pPr>
            <a:lvl2pPr marL="742950" indent="-285750" eaLnBrk="0" hangingPunct="0">
              <a:defRPr>
                <a:solidFill>
                  <a:schemeClr val="tx1"/>
                </a:solidFill>
                <a:latin typeface="Calibri" pitchFamily="34" charset="0"/>
                <a:ea typeface="ＭＳ Ｐゴシック" charset="-128"/>
              </a:defRPr>
            </a:lvl2pPr>
            <a:lvl3pPr marL="1143000" indent="-228600" eaLnBrk="0" hangingPunct="0">
              <a:defRPr>
                <a:solidFill>
                  <a:schemeClr val="tx1"/>
                </a:solidFill>
                <a:latin typeface="Calibri" pitchFamily="34" charset="0"/>
                <a:ea typeface="ＭＳ Ｐゴシック" charset="-128"/>
              </a:defRPr>
            </a:lvl3pPr>
            <a:lvl4pPr marL="1600200" indent="-228600" eaLnBrk="0" hangingPunct="0">
              <a:defRPr>
                <a:solidFill>
                  <a:schemeClr val="tx1"/>
                </a:solidFill>
                <a:latin typeface="Calibri" pitchFamily="34" charset="0"/>
                <a:ea typeface="ＭＳ Ｐゴシック" charset="-128"/>
              </a:defRPr>
            </a:lvl4pPr>
            <a:lvl5pPr marL="2057400" indent="-228600" eaLnBrk="0" hangingPunct="0">
              <a:defRPr>
                <a:solidFill>
                  <a:schemeClr val="tx1"/>
                </a:solidFill>
                <a:latin typeface="Calibri" pitchFamily="34" charset="0"/>
                <a:ea typeface="ＭＳ Ｐゴシック" charset="-128"/>
              </a:defRPr>
            </a:lvl5pPr>
            <a:lvl6pPr marL="2514600" indent="-228600" eaLnBrk="0" fontAlgn="base" hangingPunct="0">
              <a:spcBef>
                <a:spcPct val="0"/>
              </a:spcBef>
              <a:spcAft>
                <a:spcPct val="0"/>
              </a:spcAft>
              <a:defRPr>
                <a:solidFill>
                  <a:schemeClr val="tx1"/>
                </a:solidFill>
                <a:latin typeface="Calibri" pitchFamily="34" charset="0"/>
                <a:ea typeface="ＭＳ Ｐゴシック" charset="-128"/>
              </a:defRPr>
            </a:lvl6pPr>
            <a:lvl7pPr marL="2971800" indent="-228600" eaLnBrk="0" fontAlgn="base" hangingPunct="0">
              <a:spcBef>
                <a:spcPct val="0"/>
              </a:spcBef>
              <a:spcAft>
                <a:spcPct val="0"/>
              </a:spcAft>
              <a:defRPr>
                <a:solidFill>
                  <a:schemeClr val="tx1"/>
                </a:solidFill>
                <a:latin typeface="Calibri" pitchFamily="34" charset="0"/>
                <a:ea typeface="ＭＳ Ｐゴシック" charset="-128"/>
              </a:defRPr>
            </a:lvl7pPr>
            <a:lvl8pPr marL="3429000" indent="-228600" eaLnBrk="0" fontAlgn="base" hangingPunct="0">
              <a:spcBef>
                <a:spcPct val="0"/>
              </a:spcBef>
              <a:spcAft>
                <a:spcPct val="0"/>
              </a:spcAft>
              <a:defRPr>
                <a:solidFill>
                  <a:schemeClr val="tx1"/>
                </a:solidFill>
                <a:latin typeface="Calibri" pitchFamily="34" charset="0"/>
                <a:ea typeface="ＭＳ Ｐゴシック" charset="-128"/>
              </a:defRPr>
            </a:lvl8pPr>
            <a:lvl9pPr marL="3886200" indent="-228600" eaLnBrk="0" fontAlgn="base" hangingPunct="0">
              <a:spcBef>
                <a:spcPct val="0"/>
              </a:spcBef>
              <a:spcAft>
                <a:spcPct val="0"/>
              </a:spcAft>
              <a:defRPr>
                <a:solidFill>
                  <a:schemeClr val="tx1"/>
                </a:solidFill>
                <a:latin typeface="Calibri" pitchFamily="34" charset="0"/>
                <a:ea typeface="ＭＳ Ｐゴシック" charset="-128"/>
              </a:defRPr>
            </a:lvl9pPr>
          </a:lstStyle>
          <a:p>
            <a:pPr eaLnBrk="1" hangingPunct="1"/>
            <a:fld id="{CF7AFF3D-E1F0-4A5E-81E1-5B234FBEB09F}" type="slidenum">
              <a:rPr lang="en-US" smtClean="0">
                <a:solidFill>
                  <a:schemeClr val="bg1"/>
                </a:solidFill>
              </a:rPr>
              <a:pPr eaLnBrk="1" hangingPunct="1"/>
              <a:t>4</a:t>
            </a:fld>
            <a:endParaRPr lang="en-US" smtClean="0">
              <a:solidFill>
                <a:schemeClr val="bg1"/>
              </a:solidFill>
            </a:endParaRPr>
          </a:p>
        </p:txBody>
      </p:sp>
      <p:graphicFrame>
        <p:nvGraphicFramePr>
          <p:cNvPr id="9" name="Table 8"/>
          <p:cNvGraphicFramePr>
            <a:graphicFrameLocks noGrp="1"/>
          </p:cNvGraphicFramePr>
          <p:nvPr>
            <p:extLst>
              <p:ext uri="{D42A27DB-BD31-4B8C-83A1-F6EECF244321}">
                <p14:modId xmlns:p14="http://schemas.microsoft.com/office/powerpoint/2010/main" val="2091139765"/>
              </p:ext>
            </p:extLst>
          </p:nvPr>
        </p:nvGraphicFramePr>
        <p:xfrm>
          <a:off x="381000" y="838199"/>
          <a:ext cx="8610600" cy="4816743"/>
        </p:xfrm>
        <a:graphic>
          <a:graphicData uri="http://schemas.openxmlformats.org/drawingml/2006/table">
            <a:tbl>
              <a:tblPr>
                <a:tableStyleId>{2D5ABB26-0587-4C30-8999-92F81FD0307C}</a:tableStyleId>
              </a:tblPr>
              <a:tblGrid>
                <a:gridCol w="1828800"/>
                <a:gridCol w="6781800"/>
              </a:tblGrid>
              <a:tr h="3352801">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u="none" strike="noStrike" cap="none" normalizeH="0" baseline="0" dirty="0" smtClean="0">
                          <a:ln>
                            <a:noFill/>
                          </a:ln>
                          <a:solidFill>
                            <a:srgbClr val="FFFF00"/>
                          </a:solidFill>
                          <a:effectLst/>
                        </a:rPr>
                        <a:t>Lesson Vocabulary</a:t>
                      </a:r>
                      <a:endParaRPr kumimoji="0" lang="en-US" sz="1800" b="0" i="0" u="none" strike="noStrike" cap="none" normalizeH="0" baseline="0" dirty="0" smtClean="0">
                        <a:ln>
                          <a:noFill/>
                        </a:ln>
                        <a:solidFill>
                          <a:srgbClr val="FFFF00"/>
                        </a:solidFill>
                        <a:effectLst/>
                        <a:latin typeface="Cambria" charset="0"/>
                        <a:ea typeface="Cambria" charset="0"/>
                      </a:endParaRPr>
                    </a:p>
                  </a:txBody>
                  <a:tcPr marL="68580" marR="68580" marT="0" marB="0" horzOverflow="overflow"/>
                </a:tc>
                <a:tc>
                  <a:txBody>
                    <a:bodyPr/>
                    <a:lstStyle/>
                    <a:p>
                      <a:pPr eaLnBrk="1" hangingPunct="1"/>
                      <a:r>
                        <a:rPr lang="en-US" sz="1800" u="sng" dirty="0" smtClean="0">
                          <a:solidFill>
                            <a:schemeClr val="bg1"/>
                          </a:solidFill>
                          <a:latin typeface="Perpetua" pitchFamily="2" charset="0"/>
                          <a:cs typeface="Arial" charset="0"/>
                        </a:rPr>
                        <a:t>Number line</a:t>
                      </a:r>
                      <a:r>
                        <a:rPr lang="en-US" sz="1800" dirty="0" smtClean="0">
                          <a:solidFill>
                            <a:schemeClr val="bg1"/>
                          </a:solidFill>
                          <a:latin typeface="Perpetua" pitchFamily="2" charset="0"/>
                          <a:cs typeface="Arial" charset="0"/>
                        </a:rPr>
                        <a:t>-an infinite line in which points represent the real numbers</a:t>
                      </a:r>
                    </a:p>
                    <a:p>
                      <a:pPr eaLnBrk="1" hangingPunct="1"/>
                      <a:r>
                        <a:rPr lang="en-US" sz="1800" dirty="0" smtClean="0">
                          <a:solidFill>
                            <a:schemeClr val="bg1"/>
                          </a:solidFill>
                          <a:latin typeface="Perpetua" pitchFamily="2" charset="0"/>
                          <a:cs typeface="Arial" charset="0"/>
                        </a:rPr>
                        <a:t>Integer- the set of whole</a:t>
                      </a:r>
                      <a:r>
                        <a:rPr lang="en-US" sz="1800" baseline="0" dirty="0" smtClean="0">
                          <a:solidFill>
                            <a:schemeClr val="bg1"/>
                          </a:solidFill>
                          <a:latin typeface="Perpetua" pitchFamily="2" charset="0"/>
                          <a:cs typeface="Arial" charset="0"/>
                        </a:rPr>
                        <a:t> numbers, their opposites, and 0</a:t>
                      </a:r>
                      <a:endParaRPr lang="en-US" sz="1800" dirty="0" smtClean="0">
                        <a:solidFill>
                          <a:schemeClr val="bg1"/>
                        </a:solidFill>
                        <a:latin typeface="Perpetua" pitchFamily="2" charset="0"/>
                        <a:cs typeface="Arial" charset="0"/>
                      </a:endParaRPr>
                    </a:p>
                    <a:p>
                      <a:r>
                        <a:rPr lang="en-US" sz="1800" u="sng" dirty="0" smtClean="0">
                          <a:solidFill>
                            <a:schemeClr val="bg1"/>
                          </a:solidFill>
                          <a:latin typeface="Perpetua" pitchFamily="18" charset="0"/>
                          <a:cs typeface="Arial" charset="0"/>
                        </a:rPr>
                        <a:t>Quarterback-</a:t>
                      </a:r>
                      <a:r>
                        <a:rPr lang="en-US" sz="1800" kern="1200" dirty="0" smtClean="0">
                          <a:solidFill>
                            <a:schemeClr val="bg1"/>
                          </a:solidFill>
                          <a:effectLst/>
                          <a:latin typeface="Perpetua" pitchFamily="18" charset="0"/>
                          <a:ea typeface="+mn-ea"/>
                          <a:cs typeface="+mn-cs"/>
                        </a:rPr>
                        <a:t>A back in football who usually lines up immediately behind the center and directs the offense of the team. </a:t>
                      </a:r>
                      <a:endParaRPr lang="en-US" sz="1800" dirty="0" smtClean="0">
                        <a:solidFill>
                          <a:schemeClr val="bg1"/>
                        </a:solidFill>
                        <a:latin typeface="Perpetua" pitchFamily="18" charset="0"/>
                        <a:cs typeface="Arial"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800" u="sng" dirty="0" smtClean="0">
                          <a:solidFill>
                            <a:schemeClr val="bg1"/>
                          </a:solidFill>
                          <a:latin typeface="Perpetua" pitchFamily="2" charset="0"/>
                          <a:cs typeface="Arial" charset="0"/>
                        </a:rPr>
                        <a:t>Line backer</a:t>
                      </a:r>
                      <a:r>
                        <a:rPr lang="en-US" sz="1800" dirty="0" smtClean="0">
                          <a:solidFill>
                            <a:schemeClr val="bg1"/>
                          </a:solidFill>
                          <a:latin typeface="Perpetua" pitchFamily="2" charset="0"/>
                          <a:cs typeface="Arial" charset="0"/>
                        </a:rPr>
                        <a:t>-</a:t>
                      </a:r>
                      <a:r>
                        <a:rPr lang="en-US" dirty="0" smtClean="0">
                          <a:effectLst/>
                        </a:rPr>
                        <a:t>a</a:t>
                      </a:r>
                      <a:r>
                        <a:rPr lang="en-US" dirty="0" smtClean="0"/>
                        <a:t> </a:t>
                      </a:r>
                      <a:r>
                        <a:rPr lang="en-US" sz="1800" kern="1200" dirty="0" smtClean="0">
                          <a:solidFill>
                            <a:schemeClr val="bg1"/>
                          </a:solidFill>
                          <a:effectLst/>
                          <a:latin typeface="Perpetua" pitchFamily="18" charset="0"/>
                          <a:ea typeface="+mn-ea"/>
                          <a:cs typeface="+mn-cs"/>
                        </a:rPr>
                        <a:t>player</a:t>
                      </a:r>
                      <a:r>
                        <a:rPr lang="en-US" dirty="0" smtClean="0">
                          <a:solidFill>
                            <a:schemeClr val="bg1"/>
                          </a:solidFill>
                          <a:latin typeface="Perpetua" pitchFamily="18" charset="0"/>
                        </a:rPr>
                        <a:t> </a:t>
                      </a:r>
                      <a:r>
                        <a:rPr lang="en-US" sz="1800" kern="1200" dirty="0" smtClean="0">
                          <a:solidFill>
                            <a:schemeClr val="bg1"/>
                          </a:solidFill>
                          <a:effectLst/>
                          <a:latin typeface="Perpetua" pitchFamily="18" charset="0"/>
                          <a:ea typeface="+mn-ea"/>
                          <a:cs typeface="+mn-cs"/>
                        </a:rPr>
                        <a:t>on</a:t>
                      </a:r>
                      <a:r>
                        <a:rPr lang="en-US" dirty="0" smtClean="0">
                          <a:solidFill>
                            <a:schemeClr val="bg1"/>
                          </a:solidFill>
                          <a:latin typeface="Perpetua" pitchFamily="18" charset="0"/>
                        </a:rPr>
                        <a:t> </a:t>
                      </a:r>
                      <a:r>
                        <a:rPr lang="en-US" sz="1800" kern="1200" dirty="0" smtClean="0">
                          <a:solidFill>
                            <a:schemeClr val="bg1"/>
                          </a:solidFill>
                          <a:effectLst/>
                          <a:latin typeface="Perpetua" pitchFamily="18" charset="0"/>
                          <a:ea typeface="+mn-ea"/>
                          <a:cs typeface="+mn-cs"/>
                        </a:rPr>
                        <a:t>defense</a:t>
                      </a:r>
                      <a:r>
                        <a:rPr lang="en-US" dirty="0" smtClean="0">
                          <a:solidFill>
                            <a:schemeClr val="bg1"/>
                          </a:solidFill>
                          <a:latin typeface="Perpetua" pitchFamily="18" charset="0"/>
                        </a:rPr>
                        <a:t> who takes a position </a:t>
                      </a:r>
                      <a:r>
                        <a:rPr lang="en-US" sz="1800" kern="1200" dirty="0" smtClean="0">
                          <a:solidFill>
                            <a:schemeClr val="bg1"/>
                          </a:solidFill>
                          <a:effectLst/>
                          <a:latin typeface="Perpetua" pitchFamily="18" charset="0"/>
                          <a:ea typeface="+mn-ea"/>
                          <a:cs typeface="+mn-cs"/>
                        </a:rPr>
                        <a:t>close</a:t>
                      </a:r>
                      <a:r>
                        <a:rPr lang="en-US" dirty="0" smtClean="0">
                          <a:solidFill>
                            <a:schemeClr val="bg1"/>
                          </a:solidFill>
                          <a:latin typeface="Perpetua" pitchFamily="18" charset="0"/>
                        </a:rPr>
                        <a:t> </a:t>
                      </a:r>
                      <a:r>
                        <a:rPr lang="en-US" sz="1800" kern="1200" dirty="0" smtClean="0">
                          <a:solidFill>
                            <a:schemeClr val="bg1"/>
                          </a:solidFill>
                          <a:effectLst/>
                          <a:latin typeface="Perpetua" pitchFamily="18" charset="0"/>
                          <a:ea typeface="+mn-ea"/>
                          <a:cs typeface="+mn-cs"/>
                        </a:rPr>
                        <a:t>behind</a:t>
                      </a:r>
                      <a:r>
                        <a:rPr lang="en-US" dirty="0" smtClean="0">
                          <a:solidFill>
                            <a:schemeClr val="bg1"/>
                          </a:solidFill>
                          <a:latin typeface="Perpetua" pitchFamily="18" charset="0"/>
                        </a:rPr>
                        <a:t> </a:t>
                      </a:r>
                      <a:r>
                        <a:rPr lang="en-US" sz="1800" kern="1200" dirty="0" smtClean="0">
                          <a:solidFill>
                            <a:schemeClr val="bg1"/>
                          </a:solidFill>
                          <a:effectLst/>
                          <a:latin typeface="Perpetua" pitchFamily="18" charset="0"/>
                          <a:ea typeface="+mn-ea"/>
                          <a:cs typeface="+mn-cs"/>
                        </a:rPr>
                        <a:t>the</a:t>
                      </a:r>
                      <a:r>
                        <a:rPr lang="en-US" dirty="0" smtClean="0">
                          <a:solidFill>
                            <a:schemeClr val="bg1"/>
                          </a:solidFill>
                          <a:latin typeface="Perpetua" pitchFamily="18" charset="0"/>
                        </a:rPr>
                        <a:t> </a:t>
                      </a:r>
                      <a:r>
                        <a:rPr lang="en-US" sz="1800" kern="1200" dirty="0" smtClean="0">
                          <a:solidFill>
                            <a:schemeClr val="bg1"/>
                          </a:solidFill>
                          <a:effectLst/>
                          <a:latin typeface="Perpetua" pitchFamily="18" charset="0"/>
                          <a:ea typeface="+mn-ea"/>
                          <a:cs typeface="+mn-cs"/>
                        </a:rPr>
                        <a:t>linemen.</a:t>
                      </a:r>
                      <a:r>
                        <a:rPr lang="en-US" dirty="0" smtClean="0">
                          <a:solidFill>
                            <a:schemeClr val="bg1"/>
                          </a:solidFill>
                          <a:latin typeface="Perpetua" pitchFamily="18" charset="0"/>
                        </a:rPr>
                        <a:t> </a:t>
                      </a:r>
                      <a:endParaRPr lang="en-US" sz="1800" dirty="0" smtClean="0">
                        <a:solidFill>
                          <a:schemeClr val="bg1"/>
                        </a:solidFill>
                        <a:latin typeface="Perpetua" pitchFamily="2" charset="0"/>
                        <a:cs typeface="Arial"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solidFill>
                            <a:schemeClr val="bg1"/>
                          </a:solidFill>
                          <a:latin typeface="Perpetua" pitchFamily="18" charset="0"/>
                          <a:cs typeface="Arial" charset="0"/>
                        </a:rPr>
                        <a:t>Yards-</a:t>
                      </a:r>
                      <a:r>
                        <a:rPr lang="en-US" dirty="0" smtClean="0">
                          <a:solidFill>
                            <a:schemeClr val="bg1"/>
                          </a:solidFill>
                          <a:effectLst/>
                          <a:latin typeface="Perpetua" pitchFamily="18" charset="0"/>
                        </a:rPr>
                        <a:t>a</a:t>
                      </a:r>
                      <a:r>
                        <a:rPr lang="en-US" dirty="0" smtClean="0">
                          <a:solidFill>
                            <a:schemeClr val="bg1"/>
                          </a:solidFill>
                          <a:latin typeface="Perpetua" pitchFamily="18" charset="0"/>
                        </a:rPr>
                        <a:t> </a:t>
                      </a:r>
                      <a:r>
                        <a:rPr lang="en-US" sz="1800" kern="1200" dirty="0" smtClean="0">
                          <a:solidFill>
                            <a:schemeClr val="bg1"/>
                          </a:solidFill>
                          <a:effectLst/>
                          <a:latin typeface="Perpetua" pitchFamily="18" charset="0"/>
                          <a:ea typeface="+mn-ea"/>
                          <a:cs typeface="+mn-cs"/>
                        </a:rPr>
                        <a:t>common</a:t>
                      </a:r>
                      <a:r>
                        <a:rPr lang="en-US" dirty="0" smtClean="0">
                          <a:solidFill>
                            <a:schemeClr val="bg1"/>
                          </a:solidFill>
                          <a:latin typeface="Perpetua" pitchFamily="18" charset="0"/>
                        </a:rPr>
                        <a:t> </a:t>
                      </a:r>
                      <a:r>
                        <a:rPr lang="en-US" sz="1800" kern="1200" dirty="0" smtClean="0">
                          <a:solidFill>
                            <a:schemeClr val="bg1"/>
                          </a:solidFill>
                          <a:effectLst/>
                          <a:latin typeface="Perpetua" pitchFamily="18" charset="0"/>
                          <a:ea typeface="+mn-ea"/>
                          <a:cs typeface="+mn-cs"/>
                        </a:rPr>
                        <a:t>unit</a:t>
                      </a:r>
                      <a:r>
                        <a:rPr lang="en-US" dirty="0" smtClean="0">
                          <a:solidFill>
                            <a:schemeClr val="bg1"/>
                          </a:solidFill>
                          <a:latin typeface="Perpetua" pitchFamily="18" charset="0"/>
                        </a:rPr>
                        <a:t> </a:t>
                      </a:r>
                      <a:r>
                        <a:rPr lang="en-US" sz="1800" kern="1200" dirty="0" smtClean="0">
                          <a:solidFill>
                            <a:schemeClr val="bg1"/>
                          </a:solidFill>
                          <a:effectLst/>
                          <a:latin typeface="Perpetua" pitchFamily="18" charset="0"/>
                          <a:ea typeface="+mn-ea"/>
                          <a:cs typeface="+mn-cs"/>
                        </a:rPr>
                        <a:t>of</a:t>
                      </a:r>
                      <a:r>
                        <a:rPr lang="en-US" dirty="0" smtClean="0">
                          <a:solidFill>
                            <a:schemeClr val="bg1"/>
                          </a:solidFill>
                          <a:latin typeface="Perpetua" pitchFamily="18" charset="0"/>
                        </a:rPr>
                        <a:t> </a:t>
                      </a:r>
                      <a:r>
                        <a:rPr lang="en-US" sz="1800" kern="1200" dirty="0" smtClean="0">
                          <a:solidFill>
                            <a:schemeClr val="bg1"/>
                          </a:solidFill>
                          <a:effectLst/>
                          <a:latin typeface="Perpetua" pitchFamily="18" charset="0"/>
                          <a:ea typeface="+mn-ea"/>
                          <a:cs typeface="+mn-cs"/>
                        </a:rPr>
                        <a:t>linear</a:t>
                      </a:r>
                      <a:r>
                        <a:rPr lang="en-US" dirty="0" smtClean="0">
                          <a:solidFill>
                            <a:schemeClr val="bg1"/>
                          </a:solidFill>
                          <a:latin typeface="Perpetua" pitchFamily="18" charset="0"/>
                        </a:rPr>
                        <a:t> </a:t>
                      </a:r>
                      <a:r>
                        <a:rPr lang="en-US" sz="1800" kern="1200" dirty="0" smtClean="0">
                          <a:solidFill>
                            <a:schemeClr val="bg1"/>
                          </a:solidFill>
                          <a:effectLst/>
                          <a:latin typeface="Perpetua" pitchFamily="18" charset="0"/>
                          <a:ea typeface="+mn-ea"/>
                          <a:cs typeface="+mn-cs"/>
                        </a:rPr>
                        <a:t>measure</a:t>
                      </a:r>
                      <a:r>
                        <a:rPr lang="en-US" dirty="0" smtClean="0">
                          <a:solidFill>
                            <a:schemeClr val="bg1"/>
                          </a:solidFill>
                          <a:latin typeface="Perpetua" pitchFamily="18" charset="0"/>
                        </a:rPr>
                        <a:t> in English-speaking countries, equal to 3 feet or 36 </a:t>
                      </a:r>
                      <a:r>
                        <a:rPr lang="en-US" dirty="0" err="1" smtClean="0">
                          <a:solidFill>
                            <a:schemeClr val="bg1"/>
                          </a:solidFill>
                          <a:latin typeface="Perpetua" pitchFamily="18" charset="0"/>
                        </a:rPr>
                        <a:t>ft.</a:t>
                      </a:r>
                      <a:r>
                        <a:rPr lang="en-US" dirty="0" err="1" smtClean="0">
                          <a:solidFill>
                            <a:schemeClr val="tx1"/>
                          </a:solidFill>
                          <a:latin typeface="+mn-lt"/>
                        </a:rPr>
                        <a:t>.</a:t>
                      </a:r>
                      <a:r>
                        <a:rPr lang="en-US" dirty="0" err="1" smtClean="0"/>
                        <a:t>and</a:t>
                      </a:r>
                      <a:r>
                        <a:rPr lang="en-US" dirty="0" smtClean="0"/>
                        <a:t> </a:t>
                      </a:r>
                      <a:r>
                        <a:rPr lang="en-US" sz="1800" kern="1200" dirty="0" smtClean="0">
                          <a:solidFill>
                            <a:schemeClr val="tx1"/>
                          </a:solidFill>
                          <a:effectLst/>
                          <a:latin typeface="+mn-lt"/>
                          <a:ea typeface="+mn-ea"/>
                          <a:cs typeface="+mn-cs"/>
                        </a:rPr>
                        <a:t>equivalent</a:t>
                      </a:r>
                      <a:r>
                        <a:rPr lang="en-US" dirty="0" smtClean="0"/>
                        <a:t> to 0.9144 meter. </a:t>
                      </a:r>
                      <a:endParaRPr lang="en-US" sz="1800" dirty="0" smtClean="0">
                        <a:solidFill>
                          <a:schemeClr val="bg1"/>
                        </a:solidFill>
                        <a:latin typeface="Perpetua" pitchFamily="2" charset="0"/>
                        <a:cs typeface="Arial"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800" u="sng" dirty="0" smtClean="0">
                          <a:solidFill>
                            <a:schemeClr val="bg1"/>
                          </a:solidFill>
                          <a:latin typeface="Perpetua" pitchFamily="2" charset="0"/>
                          <a:cs typeface="Arial" charset="0"/>
                        </a:rPr>
                        <a:t>Sea </a:t>
                      </a:r>
                      <a:r>
                        <a:rPr lang="en-US" sz="1800" u="sng" dirty="0" smtClean="0">
                          <a:solidFill>
                            <a:schemeClr val="bg1"/>
                          </a:solidFill>
                          <a:latin typeface="Perpetua" pitchFamily="18" charset="0"/>
                          <a:cs typeface="Arial" charset="0"/>
                        </a:rPr>
                        <a:t>level</a:t>
                      </a:r>
                      <a:r>
                        <a:rPr lang="en-US" sz="1800" dirty="0" smtClean="0">
                          <a:solidFill>
                            <a:schemeClr val="bg1"/>
                          </a:solidFill>
                          <a:latin typeface="Perpetua" pitchFamily="18" charset="0"/>
                          <a:cs typeface="Arial" charset="0"/>
                        </a:rPr>
                        <a:t>-</a:t>
                      </a:r>
                      <a:r>
                        <a:rPr lang="en-US" dirty="0" smtClean="0">
                          <a:solidFill>
                            <a:schemeClr val="bg1"/>
                          </a:solidFill>
                          <a:effectLst/>
                          <a:latin typeface="Perpetua" pitchFamily="18" charset="0"/>
                        </a:rPr>
                        <a:t>the</a:t>
                      </a:r>
                      <a:r>
                        <a:rPr lang="en-US" dirty="0" smtClean="0">
                          <a:solidFill>
                            <a:schemeClr val="bg1"/>
                          </a:solidFill>
                          <a:latin typeface="Perpetua" pitchFamily="18" charset="0"/>
                        </a:rPr>
                        <a:t> </a:t>
                      </a:r>
                      <a:r>
                        <a:rPr lang="en-US" sz="1800" kern="1200" dirty="0" smtClean="0">
                          <a:solidFill>
                            <a:schemeClr val="bg1"/>
                          </a:solidFill>
                          <a:effectLst/>
                          <a:latin typeface="Perpetua" pitchFamily="18" charset="0"/>
                          <a:ea typeface="+mn-ea"/>
                          <a:cs typeface="+mn-cs"/>
                        </a:rPr>
                        <a:t>horizontal</a:t>
                      </a:r>
                      <a:r>
                        <a:rPr lang="en-US" dirty="0" smtClean="0">
                          <a:solidFill>
                            <a:schemeClr val="bg1"/>
                          </a:solidFill>
                          <a:latin typeface="Perpetua" pitchFamily="18" charset="0"/>
                        </a:rPr>
                        <a:t> plane or level corresponding to the surface of the sea at </a:t>
                      </a:r>
                      <a:r>
                        <a:rPr lang="en-US" u="sng" baseline="0" dirty="0" smtClean="0">
                          <a:solidFill>
                            <a:schemeClr val="bg1"/>
                          </a:solidFill>
                          <a:latin typeface="Perpetua" pitchFamily="18" charset="0"/>
                        </a:rPr>
                        <a:t> </a:t>
                      </a:r>
                      <a:r>
                        <a:rPr lang="en-US" u="none" baseline="0" dirty="0" smtClean="0">
                          <a:solidFill>
                            <a:schemeClr val="bg1"/>
                          </a:solidFill>
                          <a:latin typeface="Perpetua" pitchFamily="18" charset="0"/>
                        </a:rPr>
                        <a:t>mean l</a:t>
                      </a:r>
                      <a:r>
                        <a:rPr lang="en-US" u="none" dirty="0" smtClean="0">
                          <a:solidFill>
                            <a:schemeClr val="bg1"/>
                          </a:solidFill>
                          <a:latin typeface="Perpetua" pitchFamily="18" charset="0"/>
                        </a:rPr>
                        <a:t>evel </a:t>
                      </a:r>
                      <a:r>
                        <a:rPr lang="en-US" dirty="0" smtClean="0">
                          <a:solidFill>
                            <a:schemeClr val="bg1"/>
                          </a:solidFill>
                          <a:latin typeface="Perpetua" pitchFamily="18" charset="0"/>
                        </a:rPr>
                        <a:t>between high and low </a:t>
                      </a:r>
                      <a:r>
                        <a:rPr lang="en-US" sz="1800" kern="1200" dirty="0" smtClean="0">
                          <a:solidFill>
                            <a:schemeClr val="bg1"/>
                          </a:solidFill>
                          <a:effectLst/>
                          <a:latin typeface="Perpetua" pitchFamily="18" charset="0"/>
                          <a:ea typeface="+mn-ea"/>
                          <a:cs typeface="+mn-cs"/>
                        </a:rPr>
                        <a:t>tide.</a:t>
                      </a:r>
                      <a:r>
                        <a:rPr lang="en-US" dirty="0" smtClean="0">
                          <a:solidFill>
                            <a:schemeClr val="bg1"/>
                          </a:solidFill>
                          <a:latin typeface="Perpetua" pitchFamily="18" charset="0"/>
                        </a:rPr>
                        <a:t> </a:t>
                      </a:r>
                    </a:p>
                    <a:p>
                      <a:pPr eaLnBrk="1" hangingPunct="1"/>
                      <a:r>
                        <a:rPr lang="en-US" sz="1800" u="sng" dirty="0" smtClean="0">
                          <a:solidFill>
                            <a:schemeClr val="bg1"/>
                          </a:solidFill>
                          <a:latin typeface="Perpetua" pitchFamily="2" charset="0"/>
                          <a:cs typeface="Arial" charset="0"/>
                        </a:rPr>
                        <a:t>Withdraw</a:t>
                      </a:r>
                      <a:r>
                        <a:rPr lang="en-US" sz="1800" dirty="0" smtClean="0">
                          <a:solidFill>
                            <a:schemeClr val="bg1"/>
                          </a:solidFill>
                          <a:latin typeface="Perpetua" pitchFamily="2" charset="0"/>
                          <a:cs typeface="Arial" charset="0"/>
                        </a:rPr>
                        <a:t>-to draw back, away, or aside; take back; remove</a:t>
                      </a:r>
                    </a:p>
                    <a:p>
                      <a:pPr eaLnBrk="1" hangingPunct="1"/>
                      <a:r>
                        <a:rPr lang="en-US" sz="1800" dirty="0" smtClean="0">
                          <a:solidFill>
                            <a:schemeClr val="bg1"/>
                          </a:solidFill>
                          <a:latin typeface="Perpetua" pitchFamily="2" charset="0"/>
                          <a:cs typeface="Arial" charset="0"/>
                        </a:rPr>
                        <a:t>to place for safekeeping or in trust, especially in a bank account</a:t>
                      </a:r>
                      <a:r>
                        <a:rPr lang="en-US" sz="1800" kern="1200" dirty="0" smtClean="0">
                          <a:solidFill>
                            <a:schemeClr val="bg1"/>
                          </a:solidFill>
                          <a:effectLst/>
                          <a:latin typeface="+mn-lt"/>
                          <a:ea typeface="+mn-ea"/>
                          <a:cs typeface="+mn-cs"/>
                        </a:rPr>
                        <a:t>.</a:t>
                      </a:r>
                      <a:endParaRPr lang="en-US" sz="1800" dirty="0" smtClean="0">
                        <a:solidFill>
                          <a:schemeClr val="bg1"/>
                        </a:solidFill>
                        <a:latin typeface="Perpetua" pitchFamily="2" charset="0"/>
                        <a:cs typeface="Arial" charset="0"/>
                      </a:endParaRPr>
                    </a:p>
                    <a:p>
                      <a:pPr eaLnBrk="1" hangingPunct="1"/>
                      <a:r>
                        <a:rPr lang="en-US" sz="1800" u="sng" dirty="0" smtClean="0">
                          <a:solidFill>
                            <a:schemeClr val="bg1"/>
                          </a:solidFill>
                          <a:latin typeface="Perpetua" pitchFamily="2" charset="0"/>
                          <a:cs typeface="Arial" charset="0"/>
                        </a:rPr>
                        <a:t>Profi</a:t>
                      </a:r>
                      <a:r>
                        <a:rPr lang="en-US" sz="1800" dirty="0" smtClean="0">
                          <a:solidFill>
                            <a:schemeClr val="bg1"/>
                          </a:solidFill>
                          <a:latin typeface="Perpetua" pitchFamily="2" charset="0"/>
                          <a:cs typeface="Arial" charset="0"/>
                        </a:rPr>
                        <a:t>t-to make progress</a:t>
                      </a:r>
                    </a:p>
                  </a:txBody>
                  <a:tcPr marL="68580" marR="68580" marT="0" marB="0" horzOverflow="overflow"/>
                </a:tc>
              </a:tr>
              <a:tr h="397142">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u="none" strike="noStrike" cap="none" normalizeH="0" baseline="0" dirty="0" smtClean="0">
                          <a:ln>
                            <a:noFill/>
                          </a:ln>
                          <a:solidFill>
                            <a:srgbClr val="FFFF00"/>
                          </a:solidFill>
                          <a:effectLst/>
                        </a:rPr>
                        <a:t>Materials</a:t>
                      </a:r>
                      <a:endParaRPr kumimoji="0" lang="en-US" sz="1800" b="0" i="0" u="none" strike="noStrike" cap="none" normalizeH="0" baseline="0" dirty="0" smtClean="0">
                        <a:ln>
                          <a:noFill/>
                        </a:ln>
                        <a:solidFill>
                          <a:srgbClr val="FFFF00"/>
                        </a:solidFill>
                        <a:effectLst/>
                        <a:latin typeface="Cambria" charset="0"/>
                        <a:ea typeface="Cambria" charset="0"/>
                      </a:endParaRPr>
                    </a:p>
                  </a:txBody>
                  <a:tcPr marL="68580" marR="68580" marT="0" marB="0" horzOverflow="overflow"/>
                </a:tc>
                <a:tc>
                  <a:txBody>
                    <a:bodyPr/>
                    <a:lstStyle/>
                    <a:p>
                      <a:pPr marL="0" indent="0">
                        <a:spcBef>
                          <a:spcPct val="20000"/>
                        </a:spcBef>
                        <a:buClr>
                          <a:srgbClr val="F2F2F2"/>
                        </a:buClr>
                        <a:buSzPct val="70000"/>
                        <a:buNone/>
                      </a:pPr>
                      <a:r>
                        <a:rPr lang="en-US" dirty="0" smtClean="0">
                          <a:solidFill>
                            <a:schemeClr val="bg1"/>
                          </a:solidFill>
                          <a:latin typeface="Perpetua" pitchFamily="2" charset="0"/>
                          <a:cs typeface="Arial" charset="0"/>
                        </a:rPr>
                        <a:t>Chart paper, markers, copies of classwork handouts and homework</a:t>
                      </a:r>
                    </a:p>
                  </a:txBody>
                  <a:tcPr marL="68580" marR="68580" marT="0" marB="0" horzOverflow="overflow"/>
                </a:tc>
              </a:tr>
              <a:tr h="962039">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u="none" strike="noStrike" cap="none" normalizeH="0" baseline="0" dirty="0" smtClean="0">
                          <a:ln>
                            <a:noFill/>
                          </a:ln>
                          <a:solidFill>
                            <a:srgbClr val="FFFF00"/>
                          </a:solidFill>
                          <a:effectLst/>
                        </a:rPr>
                        <a:t>Online Resources for Absent Students</a:t>
                      </a:r>
                      <a:endParaRPr kumimoji="0" lang="en-US" sz="1800" b="0" i="0" u="none" strike="noStrike" cap="none" normalizeH="0" baseline="0" dirty="0" smtClean="0">
                        <a:ln>
                          <a:noFill/>
                        </a:ln>
                        <a:solidFill>
                          <a:srgbClr val="FFFF00"/>
                        </a:solidFill>
                        <a:effectLst/>
                        <a:latin typeface="Cambria" charset="0"/>
                        <a:ea typeface="Cambria" charset="0"/>
                      </a:endParaRPr>
                    </a:p>
                  </a:txBody>
                  <a:tcPr marL="68580" marR="68580" marT="0" marB="0" horzOverflow="overflow"/>
                </a:tc>
                <a:tc>
                  <a:txBody>
                    <a:bodyPr/>
                    <a:lstStyle/>
                    <a:p>
                      <a:r>
                        <a:rPr lang="en-US" sz="1600" kern="1200" smtClean="0">
                          <a:solidFill>
                            <a:schemeClr val="bg1"/>
                          </a:solidFill>
                          <a:effectLst/>
                          <a:latin typeface="Perpetua" pitchFamily="18" charset="0"/>
                          <a:ea typeface="+mn-ea"/>
                          <a:cs typeface="+mn-cs"/>
                        </a:rPr>
                        <a:t>Here </a:t>
                      </a:r>
                      <a:r>
                        <a:rPr lang="en-US" sz="1600" kern="1200" dirty="0" smtClean="0">
                          <a:solidFill>
                            <a:schemeClr val="bg1"/>
                          </a:solidFill>
                          <a:effectLst/>
                          <a:latin typeface="Perpetua" pitchFamily="18" charset="0"/>
                          <a:ea typeface="+mn-ea"/>
                          <a:cs typeface="+mn-cs"/>
                        </a:rPr>
                        <a:t>is a link to practice problems who are absent </a:t>
                      </a:r>
                      <a:r>
                        <a:rPr lang="en-US" sz="1600" kern="1200" smtClean="0">
                          <a:solidFill>
                            <a:schemeClr val="bg1"/>
                          </a:solidFill>
                          <a:effectLst/>
                          <a:latin typeface="Perpetua" pitchFamily="18" charset="0"/>
                          <a:ea typeface="+mn-ea"/>
                          <a:cs typeface="+mn-cs"/>
                        </a:rPr>
                        <a:t>or  need more review</a:t>
                      </a:r>
                    </a:p>
                    <a:p>
                      <a:r>
                        <a:rPr lang="en-US" sz="1800" u="sng" kern="1200" smtClean="0">
                          <a:solidFill>
                            <a:schemeClr val="tx1"/>
                          </a:solidFill>
                          <a:effectLst/>
                          <a:latin typeface="+mn-lt"/>
                          <a:ea typeface="+mn-ea"/>
                          <a:cs typeface="+mn-cs"/>
                          <a:hlinkClick r:id="rId3"/>
                        </a:rPr>
                        <a:t>http</a:t>
                      </a:r>
                      <a:r>
                        <a:rPr lang="en-US" sz="1800" u="sng" kern="1200" dirty="0" smtClean="0">
                          <a:solidFill>
                            <a:schemeClr val="tx1"/>
                          </a:solidFill>
                          <a:effectLst/>
                          <a:latin typeface="+mn-lt"/>
                          <a:ea typeface="+mn-ea"/>
                          <a:cs typeface="+mn-cs"/>
                          <a:hlinkClick r:id="rId3"/>
                        </a:rPr>
                        <a:t>://www.google.com/url?sa=t&amp;rct=j&amp;q=&amp;esrc=s&amp;source=web&amp;cd=10&amp;ved=0CGkQFjAJ&amp;url=http%3A%2F%2Fmlots.org%2FElana%2FNumberhandouts.doc&amp;ei=1tMzUP-nHaOj6wHnpICwCA&amp;usg=AFQjCNEl</a:t>
                      </a:r>
                      <a:endParaRPr lang="en-US" sz="1800" dirty="0" smtClean="0">
                        <a:solidFill>
                          <a:schemeClr val="bg1">
                            <a:lumMod val="95000"/>
                          </a:schemeClr>
                        </a:solidFill>
                        <a:latin typeface="Perpetua"/>
                        <a:cs typeface="Arial" charset="0"/>
                      </a:endParaRPr>
                    </a:p>
                  </a:txBody>
                  <a:tcPr marL="68580" marR="68580" marT="0" marB="0" horzOverflow="overflow"/>
                </a:tc>
              </a:tr>
            </a:tbl>
          </a:graphicData>
        </a:graphic>
      </p:graphicFrame>
      <p:sp>
        <p:nvSpPr>
          <p:cNvPr id="16399" name="TextBox 6"/>
          <p:cNvSpPr txBox="1">
            <a:spLocks noChangeArrowheads="1"/>
          </p:cNvSpPr>
          <p:nvPr/>
        </p:nvSpPr>
        <p:spPr bwMode="auto">
          <a:xfrm>
            <a:off x="152400" y="95250"/>
            <a:ext cx="40386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ea typeface="ＭＳ Ｐゴシック" charset="-128"/>
              </a:defRPr>
            </a:lvl1pPr>
            <a:lvl2pPr marL="742950" indent="-285750" eaLnBrk="0" hangingPunct="0">
              <a:defRPr>
                <a:solidFill>
                  <a:schemeClr val="tx1"/>
                </a:solidFill>
                <a:latin typeface="Calibri" pitchFamily="34" charset="0"/>
                <a:ea typeface="ＭＳ Ｐゴシック" charset="-128"/>
              </a:defRPr>
            </a:lvl2pPr>
            <a:lvl3pPr marL="1143000" indent="-228600" eaLnBrk="0" hangingPunct="0">
              <a:defRPr>
                <a:solidFill>
                  <a:schemeClr val="tx1"/>
                </a:solidFill>
                <a:latin typeface="Calibri" pitchFamily="34" charset="0"/>
                <a:ea typeface="ＭＳ Ｐゴシック" charset="-128"/>
              </a:defRPr>
            </a:lvl3pPr>
            <a:lvl4pPr marL="1600200" indent="-228600" eaLnBrk="0" hangingPunct="0">
              <a:defRPr>
                <a:solidFill>
                  <a:schemeClr val="tx1"/>
                </a:solidFill>
                <a:latin typeface="Calibri" pitchFamily="34" charset="0"/>
                <a:ea typeface="ＭＳ Ｐゴシック" charset="-128"/>
              </a:defRPr>
            </a:lvl4pPr>
            <a:lvl5pPr marL="2057400" indent="-228600" eaLnBrk="0" hangingPunct="0">
              <a:defRPr>
                <a:solidFill>
                  <a:schemeClr val="tx1"/>
                </a:solidFill>
                <a:latin typeface="Calibri" pitchFamily="34" charset="0"/>
                <a:ea typeface="ＭＳ Ｐゴシック" charset="-128"/>
              </a:defRPr>
            </a:lvl5pPr>
            <a:lvl6pPr marL="2514600" indent="-228600" eaLnBrk="0" fontAlgn="base" hangingPunct="0">
              <a:spcBef>
                <a:spcPct val="0"/>
              </a:spcBef>
              <a:spcAft>
                <a:spcPct val="0"/>
              </a:spcAft>
              <a:defRPr>
                <a:solidFill>
                  <a:schemeClr val="tx1"/>
                </a:solidFill>
                <a:latin typeface="Calibri" pitchFamily="34" charset="0"/>
                <a:ea typeface="ＭＳ Ｐゴシック" charset="-128"/>
              </a:defRPr>
            </a:lvl6pPr>
            <a:lvl7pPr marL="2971800" indent="-228600" eaLnBrk="0" fontAlgn="base" hangingPunct="0">
              <a:spcBef>
                <a:spcPct val="0"/>
              </a:spcBef>
              <a:spcAft>
                <a:spcPct val="0"/>
              </a:spcAft>
              <a:defRPr>
                <a:solidFill>
                  <a:schemeClr val="tx1"/>
                </a:solidFill>
                <a:latin typeface="Calibri" pitchFamily="34" charset="0"/>
                <a:ea typeface="ＭＳ Ｐゴシック" charset="-128"/>
              </a:defRPr>
            </a:lvl7pPr>
            <a:lvl8pPr marL="3429000" indent="-228600" eaLnBrk="0" fontAlgn="base" hangingPunct="0">
              <a:spcBef>
                <a:spcPct val="0"/>
              </a:spcBef>
              <a:spcAft>
                <a:spcPct val="0"/>
              </a:spcAft>
              <a:defRPr>
                <a:solidFill>
                  <a:schemeClr val="tx1"/>
                </a:solidFill>
                <a:latin typeface="Calibri" pitchFamily="34" charset="0"/>
                <a:ea typeface="ＭＳ Ｐゴシック" charset="-128"/>
              </a:defRPr>
            </a:lvl8pPr>
            <a:lvl9pPr marL="3886200" indent="-228600" eaLnBrk="0" fontAlgn="base" hangingPunct="0">
              <a:spcBef>
                <a:spcPct val="0"/>
              </a:spcBef>
              <a:spcAft>
                <a:spcPct val="0"/>
              </a:spcAft>
              <a:defRPr>
                <a:solidFill>
                  <a:schemeClr val="tx1"/>
                </a:solidFill>
                <a:latin typeface="Calibri" pitchFamily="34" charset="0"/>
                <a:ea typeface="ＭＳ Ｐゴシック" charset="-128"/>
              </a:defRPr>
            </a:lvl9pPr>
          </a:lstStyle>
          <a:p>
            <a:pPr eaLnBrk="1" hangingPunct="1"/>
            <a:r>
              <a:rPr lang="en-US" sz="2800" b="1" dirty="0">
                <a:solidFill>
                  <a:schemeClr val="bg1"/>
                </a:solidFill>
              </a:rPr>
              <a:t>Lesson Overview (2 of </a:t>
            </a:r>
            <a:r>
              <a:rPr lang="en-US" sz="2800" b="1" dirty="0" smtClean="0">
                <a:solidFill>
                  <a:schemeClr val="bg1"/>
                </a:solidFill>
              </a:rPr>
              <a:t>4)</a:t>
            </a:r>
            <a:endParaRPr lang="en-US" sz="2000" dirty="0">
              <a:solidFill>
                <a:schemeClr val="bg1"/>
              </a:solidFill>
            </a:endParaRPr>
          </a:p>
        </p:txBody>
      </p:sp>
    </p:spTree>
    <p:extLst>
      <p:ext uri="{BB962C8B-B14F-4D97-AF65-F5344CB8AC3E}">
        <p14:creationId xmlns:p14="http://schemas.microsoft.com/office/powerpoint/2010/main" val="1833301738"/>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Black Background"/>
          <p:cNvSpPr>
            <a:spLocks noChangeArrowheads="1"/>
          </p:cNvSpPr>
          <p:nvPr/>
        </p:nvSpPr>
        <p:spPr bwMode="auto">
          <a:xfrm>
            <a:off x="122238" y="619125"/>
            <a:ext cx="8869362" cy="5248275"/>
          </a:xfrm>
          <a:prstGeom prst="roundRect">
            <a:avLst>
              <a:gd name="adj" fmla="val 7954"/>
            </a:avLst>
          </a:prstGeom>
          <a:solidFill>
            <a:schemeClr val="tx1"/>
          </a:solidFill>
          <a:ln w="19050">
            <a:solidFill>
              <a:schemeClr val="bg1"/>
            </a:solidFill>
            <a:round/>
            <a:headEnd/>
            <a:tailEnd/>
          </a:ln>
        </p:spPr>
        <p:txBody>
          <a:bodyPr wrap="none" anchor="ctr"/>
          <a:lstStyle/>
          <a:p>
            <a:endParaRPr lang="en-US"/>
          </a:p>
        </p:txBody>
      </p:sp>
      <p:sp>
        <p:nvSpPr>
          <p:cNvPr id="16387" name="Slide Numbe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ea typeface="ＭＳ Ｐゴシック" charset="-128"/>
              </a:defRPr>
            </a:lvl1pPr>
            <a:lvl2pPr marL="742950" indent="-285750" eaLnBrk="0" hangingPunct="0">
              <a:defRPr>
                <a:solidFill>
                  <a:schemeClr val="tx1"/>
                </a:solidFill>
                <a:latin typeface="Calibri" pitchFamily="34" charset="0"/>
                <a:ea typeface="ＭＳ Ｐゴシック" charset="-128"/>
              </a:defRPr>
            </a:lvl2pPr>
            <a:lvl3pPr marL="1143000" indent="-228600" eaLnBrk="0" hangingPunct="0">
              <a:defRPr>
                <a:solidFill>
                  <a:schemeClr val="tx1"/>
                </a:solidFill>
                <a:latin typeface="Calibri" pitchFamily="34" charset="0"/>
                <a:ea typeface="ＭＳ Ｐゴシック" charset="-128"/>
              </a:defRPr>
            </a:lvl3pPr>
            <a:lvl4pPr marL="1600200" indent="-228600" eaLnBrk="0" hangingPunct="0">
              <a:defRPr>
                <a:solidFill>
                  <a:schemeClr val="tx1"/>
                </a:solidFill>
                <a:latin typeface="Calibri" pitchFamily="34" charset="0"/>
                <a:ea typeface="ＭＳ Ｐゴシック" charset="-128"/>
              </a:defRPr>
            </a:lvl4pPr>
            <a:lvl5pPr marL="2057400" indent="-228600" eaLnBrk="0" hangingPunct="0">
              <a:defRPr>
                <a:solidFill>
                  <a:schemeClr val="tx1"/>
                </a:solidFill>
                <a:latin typeface="Calibri" pitchFamily="34" charset="0"/>
                <a:ea typeface="ＭＳ Ｐゴシック" charset="-128"/>
              </a:defRPr>
            </a:lvl5pPr>
            <a:lvl6pPr marL="2514600" indent="-228600" eaLnBrk="0" fontAlgn="base" hangingPunct="0">
              <a:spcBef>
                <a:spcPct val="0"/>
              </a:spcBef>
              <a:spcAft>
                <a:spcPct val="0"/>
              </a:spcAft>
              <a:defRPr>
                <a:solidFill>
                  <a:schemeClr val="tx1"/>
                </a:solidFill>
                <a:latin typeface="Calibri" pitchFamily="34" charset="0"/>
                <a:ea typeface="ＭＳ Ｐゴシック" charset="-128"/>
              </a:defRPr>
            </a:lvl6pPr>
            <a:lvl7pPr marL="2971800" indent="-228600" eaLnBrk="0" fontAlgn="base" hangingPunct="0">
              <a:spcBef>
                <a:spcPct val="0"/>
              </a:spcBef>
              <a:spcAft>
                <a:spcPct val="0"/>
              </a:spcAft>
              <a:defRPr>
                <a:solidFill>
                  <a:schemeClr val="tx1"/>
                </a:solidFill>
                <a:latin typeface="Calibri" pitchFamily="34" charset="0"/>
                <a:ea typeface="ＭＳ Ｐゴシック" charset="-128"/>
              </a:defRPr>
            </a:lvl7pPr>
            <a:lvl8pPr marL="3429000" indent="-228600" eaLnBrk="0" fontAlgn="base" hangingPunct="0">
              <a:spcBef>
                <a:spcPct val="0"/>
              </a:spcBef>
              <a:spcAft>
                <a:spcPct val="0"/>
              </a:spcAft>
              <a:defRPr>
                <a:solidFill>
                  <a:schemeClr val="tx1"/>
                </a:solidFill>
                <a:latin typeface="Calibri" pitchFamily="34" charset="0"/>
                <a:ea typeface="ＭＳ Ｐゴシック" charset="-128"/>
              </a:defRPr>
            </a:lvl8pPr>
            <a:lvl9pPr marL="3886200" indent="-228600" eaLnBrk="0" fontAlgn="base" hangingPunct="0">
              <a:spcBef>
                <a:spcPct val="0"/>
              </a:spcBef>
              <a:spcAft>
                <a:spcPct val="0"/>
              </a:spcAft>
              <a:defRPr>
                <a:solidFill>
                  <a:schemeClr val="tx1"/>
                </a:solidFill>
                <a:latin typeface="Calibri" pitchFamily="34" charset="0"/>
                <a:ea typeface="ＭＳ Ｐゴシック" charset="-128"/>
              </a:defRPr>
            </a:lvl9pPr>
          </a:lstStyle>
          <a:p>
            <a:pPr eaLnBrk="1" hangingPunct="1"/>
            <a:fld id="{CF7AFF3D-E1F0-4A5E-81E1-5B234FBEB09F}" type="slidenum">
              <a:rPr lang="en-US" smtClean="0">
                <a:solidFill>
                  <a:schemeClr val="bg1"/>
                </a:solidFill>
              </a:rPr>
              <a:pPr eaLnBrk="1" hangingPunct="1"/>
              <a:t>5</a:t>
            </a:fld>
            <a:endParaRPr lang="en-US" smtClean="0">
              <a:solidFill>
                <a:schemeClr val="bg1"/>
              </a:solidFill>
            </a:endParaRPr>
          </a:p>
        </p:txBody>
      </p:sp>
      <p:graphicFrame>
        <p:nvGraphicFramePr>
          <p:cNvPr id="9" name="Table 8"/>
          <p:cNvGraphicFramePr>
            <a:graphicFrameLocks noGrp="1"/>
          </p:cNvGraphicFramePr>
          <p:nvPr>
            <p:extLst>
              <p:ext uri="{D42A27DB-BD31-4B8C-83A1-F6EECF244321}">
                <p14:modId xmlns:p14="http://schemas.microsoft.com/office/powerpoint/2010/main" val="637437157"/>
              </p:ext>
            </p:extLst>
          </p:nvPr>
        </p:nvGraphicFramePr>
        <p:xfrm>
          <a:off x="246364" y="1219200"/>
          <a:ext cx="8739981" cy="3323222"/>
        </p:xfrm>
        <a:graphic>
          <a:graphicData uri="http://schemas.openxmlformats.org/drawingml/2006/table">
            <a:tbl>
              <a:tblPr>
                <a:tableStyleId>{2D5ABB26-0587-4C30-8999-92F81FD0307C}</a:tableStyleId>
              </a:tblPr>
              <a:tblGrid>
                <a:gridCol w="1856279"/>
                <a:gridCol w="6883702"/>
              </a:tblGrid>
              <a:tr h="1552489">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u="none" strike="noStrike" cap="none" normalizeH="0" baseline="0" dirty="0" smtClean="0">
                          <a:ln>
                            <a:noFill/>
                          </a:ln>
                          <a:solidFill>
                            <a:srgbClr val="FFFF00"/>
                          </a:solidFill>
                          <a:effectLst/>
                        </a:rPr>
                        <a:t>Scaffolding</a:t>
                      </a:r>
                      <a:endParaRPr kumimoji="0" lang="en-US" sz="1800" b="0" i="0" u="none" strike="noStrike" cap="none" normalizeH="0" baseline="0" dirty="0" smtClean="0">
                        <a:ln>
                          <a:noFill/>
                        </a:ln>
                        <a:solidFill>
                          <a:srgbClr val="FFFF00"/>
                        </a:solidFill>
                        <a:effectLst/>
                        <a:latin typeface="Cambria" charset="0"/>
                        <a:ea typeface="Cambria" charset="0"/>
                      </a:endParaRPr>
                    </a:p>
                  </a:txBody>
                  <a:tcPr marL="68580" marR="68580" marT="0" marB="0" horzOverflow="overflow"/>
                </a:tc>
                <a:tc>
                  <a:txBody>
                    <a:bodyPr/>
                    <a:lstStyle/>
                    <a:p>
                      <a:r>
                        <a:rPr lang="en-US" sz="1800" kern="1200" dirty="0" smtClean="0">
                          <a:solidFill>
                            <a:schemeClr val="bg1"/>
                          </a:solidFill>
                          <a:effectLst/>
                          <a:latin typeface="+mn-lt"/>
                          <a:ea typeface="+mn-ea"/>
                          <a:cs typeface="+mn-cs"/>
                        </a:rPr>
                        <a:t>In the classwork the first five questions are appropriate for all levels, and increase in difficulty for students who may challenge themselves.</a:t>
                      </a:r>
                      <a:endParaRPr lang="en-US" sz="1800" kern="1200" dirty="0">
                        <a:solidFill>
                          <a:schemeClr val="bg1"/>
                        </a:solidFill>
                        <a:effectLst/>
                        <a:latin typeface="+mn-lt"/>
                        <a:ea typeface="+mn-ea"/>
                        <a:cs typeface="+mn-cs"/>
                      </a:endParaRPr>
                    </a:p>
                  </a:txBody>
                  <a:tcPr marL="68580" marR="68580" marT="0" marB="0" horzOverflow="overflow"/>
                </a:tc>
              </a:tr>
              <a:tr h="177073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u="none" strike="noStrike" cap="none" normalizeH="0" baseline="0" dirty="0" smtClean="0">
                          <a:ln>
                            <a:noFill/>
                          </a:ln>
                          <a:solidFill>
                            <a:srgbClr val="FFFF00"/>
                          </a:solidFill>
                          <a:effectLst/>
                        </a:rPr>
                        <a:t>Enrichment</a:t>
                      </a:r>
                      <a:endParaRPr kumimoji="0" lang="en-US" sz="1800" b="0" i="0" u="none" strike="noStrike" cap="none" normalizeH="0" baseline="0" dirty="0" smtClean="0">
                        <a:ln>
                          <a:noFill/>
                        </a:ln>
                        <a:solidFill>
                          <a:srgbClr val="FFFF00"/>
                        </a:solidFill>
                        <a:effectLst/>
                        <a:latin typeface="Cambria" charset="0"/>
                        <a:ea typeface="Cambria" charset="0"/>
                      </a:endParaRPr>
                    </a:p>
                  </a:txBody>
                  <a:tcPr marL="68580" marR="68580" marT="0" marB="0" horzOverflow="overflow"/>
                </a:tc>
                <a:tc>
                  <a:txBody>
                    <a:bodyPr/>
                    <a:lstStyle/>
                    <a:p>
                      <a:pPr eaLnBrk="1" hangingPunct="1"/>
                      <a:r>
                        <a:rPr lang="en-US" altLang="ja-JP" sz="1800" dirty="0" smtClean="0">
                          <a:solidFill>
                            <a:schemeClr val="bg1"/>
                          </a:solidFill>
                          <a:latin typeface="Calibri" pitchFamily="34" charset="0"/>
                          <a:cs typeface="Calibri" pitchFamily="34" charset="0"/>
                        </a:rPr>
                        <a:t>An “advanced” objective for students who have already mastered or mastered quickly the standard objective would be to ask students to write a number sentence to represent each real world context.</a:t>
                      </a:r>
                      <a:endParaRPr lang="en-US" altLang="ja-JP" sz="1800" dirty="0">
                        <a:solidFill>
                          <a:schemeClr val="bg1"/>
                        </a:solidFill>
                        <a:latin typeface="Calibri" pitchFamily="34" charset="0"/>
                        <a:cs typeface="Calibri" pitchFamily="34" charset="0"/>
                      </a:endParaRPr>
                    </a:p>
                  </a:txBody>
                  <a:tcPr marL="68580" marR="68580" marT="0" marB="0" horzOverflow="overflow"/>
                </a:tc>
              </a:tr>
            </a:tbl>
          </a:graphicData>
        </a:graphic>
      </p:graphicFrame>
      <p:sp>
        <p:nvSpPr>
          <p:cNvPr id="16399" name="TextBox 6"/>
          <p:cNvSpPr txBox="1">
            <a:spLocks noChangeArrowheads="1"/>
          </p:cNvSpPr>
          <p:nvPr/>
        </p:nvSpPr>
        <p:spPr bwMode="auto">
          <a:xfrm>
            <a:off x="152400" y="95250"/>
            <a:ext cx="40386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ea typeface="ＭＳ Ｐゴシック" charset="-128"/>
              </a:defRPr>
            </a:lvl1pPr>
            <a:lvl2pPr marL="742950" indent="-285750" eaLnBrk="0" hangingPunct="0">
              <a:defRPr>
                <a:solidFill>
                  <a:schemeClr val="tx1"/>
                </a:solidFill>
                <a:latin typeface="Calibri" pitchFamily="34" charset="0"/>
                <a:ea typeface="ＭＳ Ｐゴシック" charset="-128"/>
              </a:defRPr>
            </a:lvl2pPr>
            <a:lvl3pPr marL="1143000" indent="-228600" eaLnBrk="0" hangingPunct="0">
              <a:defRPr>
                <a:solidFill>
                  <a:schemeClr val="tx1"/>
                </a:solidFill>
                <a:latin typeface="Calibri" pitchFamily="34" charset="0"/>
                <a:ea typeface="ＭＳ Ｐゴシック" charset="-128"/>
              </a:defRPr>
            </a:lvl3pPr>
            <a:lvl4pPr marL="1600200" indent="-228600" eaLnBrk="0" hangingPunct="0">
              <a:defRPr>
                <a:solidFill>
                  <a:schemeClr val="tx1"/>
                </a:solidFill>
                <a:latin typeface="Calibri" pitchFamily="34" charset="0"/>
                <a:ea typeface="ＭＳ Ｐゴシック" charset="-128"/>
              </a:defRPr>
            </a:lvl4pPr>
            <a:lvl5pPr marL="2057400" indent="-228600" eaLnBrk="0" hangingPunct="0">
              <a:defRPr>
                <a:solidFill>
                  <a:schemeClr val="tx1"/>
                </a:solidFill>
                <a:latin typeface="Calibri" pitchFamily="34" charset="0"/>
                <a:ea typeface="ＭＳ Ｐゴシック" charset="-128"/>
              </a:defRPr>
            </a:lvl5pPr>
            <a:lvl6pPr marL="2514600" indent="-228600" eaLnBrk="0" fontAlgn="base" hangingPunct="0">
              <a:spcBef>
                <a:spcPct val="0"/>
              </a:spcBef>
              <a:spcAft>
                <a:spcPct val="0"/>
              </a:spcAft>
              <a:defRPr>
                <a:solidFill>
                  <a:schemeClr val="tx1"/>
                </a:solidFill>
                <a:latin typeface="Calibri" pitchFamily="34" charset="0"/>
                <a:ea typeface="ＭＳ Ｐゴシック" charset="-128"/>
              </a:defRPr>
            </a:lvl6pPr>
            <a:lvl7pPr marL="2971800" indent="-228600" eaLnBrk="0" fontAlgn="base" hangingPunct="0">
              <a:spcBef>
                <a:spcPct val="0"/>
              </a:spcBef>
              <a:spcAft>
                <a:spcPct val="0"/>
              </a:spcAft>
              <a:defRPr>
                <a:solidFill>
                  <a:schemeClr val="tx1"/>
                </a:solidFill>
                <a:latin typeface="Calibri" pitchFamily="34" charset="0"/>
                <a:ea typeface="ＭＳ Ｐゴシック" charset="-128"/>
              </a:defRPr>
            </a:lvl7pPr>
            <a:lvl8pPr marL="3429000" indent="-228600" eaLnBrk="0" fontAlgn="base" hangingPunct="0">
              <a:spcBef>
                <a:spcPct val="0"/>
              </a:spcBef>
              <a:spcAft>
                <a:spcPct val="0"/>
              </a:spcAft>
              <a:defRPr>
                <a:solidFill>
                  <a:schemeClr val="tx1"/>
                </a:solidFill>
                <a:latin typeface="Calibri" pitchFamily="34" charset="0"/>
                <a:ea typeface="ＭＳ Ｐゴシック" charset="-128"/>
              </a:defRPr>
            </a:lvl8pPr>
            <a:lvl9pPr marL="3886200" indent="-228600" eaLnBrk="0" fontAlgn="base" hangingPunct="0">
              <a:spcBef>
                <a:spcPct val="0"/>
              </a:spcBef>
              <a:spcAft>
                <a:spcPct val="0"/>
              </a:spcAft>
              <a:defRPr>
                <a:solidFill>
                  <a:schemeClr val="tx1"/>
                </a:solidFill>
                <a:latin typeface="Calibri" pitchFamily="34" charset="0"/>
                <a:ea typeface="ＭＳ Ｐゴシック" charset="-128"/>
              </a:defRPr>
            </a:lvl9pPr>
          </a:lstStyle>
          <a:p>
            <a:pPr eaLnBrk="1" hangingPunct="1"/>
            <a:r>
              <a:rPr lang="en-US" sz="2800" b="1" dirty="0">
                <a:solidFill>
                  <a:schemeClr val="bg1"/>
                </a:solidFill>
              </a:rPr>
              <a:t>Lesson Overview </a:t>
            </a:r>
            <a:r>
              <a:rPr lang="en-US" sz="2800" b="1" dirty="0" smtClean="0">
                <a:solidFill>
                  <a:schemeClr val="bg1"/>
                </a:solidFill>
              </a:rPr>
              <a:t>(3 </a:t>
            </a:r>
            <a:r>
              <a:rPr lang="en-US" sz="2800" b="1" dirty="0">
                <a:solidFill>
                  <a:schemeClr val="bg1"/>
                </a:solidFill>
              </a:rPr>
              <a:t>of </a:t>
            </a:r>
            <a:r>
              <a:rPr lang="en-US" sz="2800" b="1" dirty="0" smtClean="0">
                <a:solidFill>
                  <a:schemeClr val="bg1"/>
                </a:solidFill>
              </a:rPr>
              <a:t>4)</a:t>
            </a:r>
            <a:endParaRPr lang="en-US" sz="2000" dirty="0">
              <a:solidFill>
                <a:schemeClr val="bg1"/>
              </a:solidFill>
            </a:endParaRPr>
          </a:p>
        </p:txBody>
      </p:sp>
    </p:spTree>
    <p:extLst>
      <p:ext uri="{BB962C8B-B14F-4D97-AF65-F5344CB8AC3E}">
        <p14:creationId xmlns:p14="http://schemas.microsoft.com/office/powerpoint/2010/main" val="1309163127"/>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Black Background"/>
          <p:cNvSpPr>
            <a:spLocks noChangeArrowheads="1"/>
          </p:cNvSpPr>
          <p:nvPr/>
        </p:nvSpPr>
        <p:spPr bwMode="auto">
          <a:xfrm>
            <a:off x="122238" y="619125"/>
            <a:ext cx="8869362" cy="5324475"/>
          </a:xfrm>
          <a:prstGeom prst="roundRect">
            <a:avLst>
              <a:gd name="adj" fmla="val 7954"/>
            </a:avLst>
          </a:prstGeom>
          <a:solidFill>
            <a:schemeClr val="tx1"/>
          </a:solidFill>
          <a:ln w="19050">
            <a:solidFill>
              <a:schemeClr val="bg1"/>
            </a:solidFill>
            <a:round/>
            <a:headEnd/>
            <a:tailEnd/>
          </a:ln>
        </p:spPr>
        <p:txBody>
          <a:bodyPr wrap="none" anchor="ctr"/>
          <a:lstStyle/>
          <a:p>
            <a:endParaRPr lang="en-US"/>
          </a:p>
        </p:txBody>
      </p:sp>
      <p:sp>
        <p:nvSpPr>
          <p:cNvPr id="17411" name="Slide Numbe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ea typeface="ＭＳ Ｐゴシック" charset="-128"/>
              </a:defRPr>
            </a:lvl1pPr>
            <a:lvl2pPr marL="742950" indent="-285750" eaLnBrk="0" hangingPunct="0">
              <a:defRPr>
                <a:solidFill>
                  <a:schemeClr val="tx1"/>
                </a:solidFill>
                <a:latin typeface="Calibri" pitchFamily="34" charset="0"/>
                <a:ea typeface="ＭＳ Ｐゴシック" charset="-128"/>
              </a:defRPr>
            </a:lvl2pPr>
            <a:lvl3pPr marL="1143000" indent="-228600" eaLnBrk="0" hangingPunct="0">
              <a:defRPr>
                <a:solidFill>
                  <a:schemeClr val="tx1"/>
                </a:solidFill>
                <a:latin typeface="Calibri" pitchFamily="34" charset="0"/>
                <a:ea typeface="ＭＳ Ｐゴシック" charset="-128"/>
              </a:defRPr>
            </a:lvl3pPr>
            <a:lvl4pPr marL="1600200" indent="-228600" eaLnBrk="0" hangingPunct="0">
              <a:defRPr>
                <a:solidFill>
                  <a:schemeClr val="tx1"/>
                </a:solidFill>
                <a:latin typeface="Calibri" pitchFamily="34" charset="0"/>
                <a:ea typeface="ＭＳ Ｐゴシック" charset="-128"/>
              </a:defRPr>
            </a:lvl4pPr>
            <a:lvl5pPr marL="2057400" indent="-228600" eaLnBrk="0" hangingPunct="0">
              <a:defRPr>
                <a:solidFill>
                  <a:schemeClr val="tx1"/>
                </a:solidFill>
                <a:latin typeface="Calibri" pitchFamily="34" charset="0"/>
                <a:ea typeface="ＭＳ Ｐゴシック" charset="-128"/>
              </a:defRPr>
            </a:lvl5pPr>
            <a:lvl6pPr marL="2514600" indent="-228600" eaLnBrk="0" fontAlgn="base" hangingPunct="0">
              <a:spcBef>
                <a:spcPct val="0"/>
              </a:spcBef>
              <a:spcAft>
                <a:spcPct val="0"/>
              </a:spcAft>
              <a:defRPr>
                <a:solidFill>
                  <a:schemeClr val="tx1"/>
                </a:solidFill>
                <a:latin typeface="Calibri" pitchFamily="34" charset="0"/>
                <a:ea typeface="ＭＳ Ｐゴシック" charset="-128"/>
              </a:defRPr>
            </a:lvl6pPr>
            <a:lvl7pPr marL="2971800" indent="-228600" eaLnBrk="0" fontAlgn="base" hangingPunct="0">
              <a:spcBef>
                <a:spcPct val="0"/>
              </a:spcBef>
              <a:spcAft>
                <a:spcPct val="0"/>
              </a:spcAft>
              <a:defRPr>
                <a:solidFill>
                  <a:schemeClr val="tx1"/>
                </a:solidFill>
                <a:latin typeface="Calibri" pitchFamily="34" charset="0"/>
                <a:ea typeface="ＭＳ Ｐゴシック" charset="-128"/>
              </a:defRPr>
            </a:lvl7pPr>
            <a:lvl8pPr marL="3429000" indent="-228600" eaLnBrk="0" fontAlgn="base" hangingPunct="0">
              <a:spcBef>
                <a:spcPct val="0"/>
              </a:spcBef>
              <a:spcAft>
                <a:spcPct val="0"/>
              </a:spcAft>
              <a:defRPr>
                <a:solidFill>
                  <a:schemeClr val="tx1"/>
                </a:solidFill>
                <a:latin typeface="Calibri" pitchFamily="34" charset="0"/>
                <a:ea typeface="ＭＳ Ｐゴシック" charset="-128"/>
              </a:defRPr>
            </a:lvl8pPr>
            <a:lvl9pPr marL="3886200" indent="-228600" eaLnBrk="0" fontAlgn="base" hangingPunct="0">
              <a:spcBef>
                <a:spcPct val="0"/>
              </a:spcBef>
              <a:spcAft>
                <a:spcPct val="0"/>
              </a:spcAft>
              <a:defRPr>
                <a:solidFill>
                  <a:schemeClr val="tx1"/>
                </a:solidFill>
                <a:latin typeface="Calibri" pitchFamily="34" charset="0"/>
                <a:ea typeface="ＭＳ Ｐゴシック" charset="-128"/>
              </a:defRPr>
            </a:lvl9pPr>
          </a:lstStyle>
          <a:p>
            <a:pPr eaLnBrk="1" hangingPunct="1"/>
            <a:fld id="{110AF485-A4B7-4035-91DE-353FD0D1FF80}" type="slidenum">
              <a:rPr lang="en-US" smtClean="0">
                <a:solidFill>
                  <a:schemeClr val="bg1"/>
                </a:solidFill>
              </a:rPr>
              <a:pPr eaLnBrk="1" hangingPunct="1"/>
              <a:t>6</a:t>
            </a:fld>
            <a:endParaRPr lang="en-US" smtClean="0">
              <a:solidFill>
                <a:schemeClr val="bg1"/>
              </a:solidFill>
            </a:endParaRPr>
          </a:p>
        </p:txBody>
      </p:sp>
      <p:sp>
        <p:nvSpPr>
          <p:cNvPr id="17412" name="TextBox 6"/>
          <p:cNvSpPr txBox="1">
            <a:spLocks noChangeArrowheads="1"/>
          </p:cNvSpPr>
          <p:nvPr/>
        </p:nvSpPr>
        <p:spPr bwMode="auto">
          <a:xfrm>
            <a:off x="152400" y="95250"/>
            <a:ext cx="40386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ea typeface="ＭＳ Ｐゴシック" charset="-128"/>
              </a:defRPr>
            </a:lvl1pPr>
            <a:lvl2pPr marL="742950" indent="-285750" eaLnBrk="0" hangingPunct="0">
              <a:defRPr>
                <a:solidFill>
                  <a:schemeClr val="tx1"/>
                </a:solidFill>
                <a:latin typeface="Calibri" pitchFamily="34" charset="0"/>
                <a:ea typeface="ＭＳ Ｐゴシック" charset="-128"/>
              </a:defRPr>
            </a:lvl2pPr>
            <a:lvl3pPr marL="1143000" indent="-228600" eaLnBrk="0" hangingPunct="0">
              <a:defRPr>
                <a:solidFill>
                  <a:schemeClr val="tx1"/>
                </a:solidFill>
                <a:latin typeface="Calibri" pitchFamily="34" charset="0"/>
                <a:ea typeface="ＭＳ Ｐゴシック" charset="-128"/>
              </a:defRPr>
            </a:lvl3pPr>
            <a:lvl4pPr marL="1600200" indent="-228600" eaLnBrk="0" hangingPunct="0">
              <a:defRPr>
                <a:solidFill>
                  <a:schemeClr val="tx1"/>
                </a:solidFill>
                <a:latin typeface="Calibri" pitchFamily="34" charset="0"/>
                <a:ea typeface="ＭＳ Ｐゴシック" charset="-128"/>
              </a:defRPr>
            </a:lvl4pPr>
            <a:lvl5pPr marL="2057400" indent="-228600" eaLnBrk="0" hangingPunct="0">
              <a:defRPr>
                <a:solidFill>
                  <a:schemeClr val="tx1"/>
                </a:solidFill>
                <a:latin typeface="Calibri" pitchFamily="34" charset="0"/>
                <a:ea typeface="ＭＳ Ｐゴシック" charset="-128"/>
              </a:defRPr>
            </a:lvl5pPr>
            <a:lvl6pPr marL="2514600" indent="-228600" eaLnBrk="0" fontAlgn="base" hangingPunct="0">
              <a:spcBef>
                <a:spcPct val="0"/>
              </a:spcBef>
              <a:spcAft>
                <a:spcPct val="0"/>
              </a:spcAft>
              <a:defRPr>
                <a:solidFill>
                  <a:schemeClr val="tx1"/>
                </a:solidFill>
                <a:latin typeface="Calibri" pitchFamily="34" charset="0"/>
                <a:ea typeface="ＭＳ Ｐゴシック" charset="-128"/>
              </a:defRPr>
            </a:lvl6pPr>
            <a:lvl7pPr marL="2971800" indent="-228600" eaLnBrk="0" fontAlgn="base" hangingPunct="0">
              <a:spcBef>
                <a:spcPct val="0"/>
              </a:spcBef>
              <a:spcAft>
                <a:spcPct val="0"/>
              </a:spcAft>
              <a:defRPr>
                <a:solidFill>
                  <a:schemeClr val="tx1"/>
                </a:solidFill>
                <a:latin typeface="Calibri" pitchFamily="34" charset="0"/>
                <a:ea typeface="ＭＳ Ｐゴシック" charset="-128"/>
              </a:defRPr>
            </a:lvl7pPr>
            <a:lvl8pPr marL="3429000" indent="-228600" eaLnBrk="0" fontAlgn="base" hangingPunct="0">
              <a:spcBef>
                <a:spcPct val="0"/>
              </a:spcBef>
              <a:spcAft>
                <a:spcPct val="0"/>
              </a:spcAft>
              <a:defRPr>
                <a:solidFill>
                  <a:schemeClr val="tx1"/>
                </a:solidFill>
                <a:latin typeface="Calibri" pitchFamily="34" charset="0"/>
                <a:ea typeface="ＭＳ Ｐゴシック" charset="-128"/>
              </a:defRPr>
            </a:lvl8pPr>
            <a:lvl9pPr marL="3886200" indent="-228600" eaLnBrk="0" fontAlgn="base" hangingPunct="0">
              <a:spcBef>
                <a:spcPct val="0"/>
              </a:spcBef>
              <a:spcAft>
                <a:spcPct val="0"/>
              </a:spcAft>
              <a:defRPr>
                <a:solidFill>
                  <a:schemeClr val="tx1"/>
                </a:solidFill>
                <a:latin typeface="Calibri" pitchFamily="34" charset="0"/>
                <a:ea typeface="ＭＳ Ｐゴシック" charset="-128"/>
              </a:defRPr>
            </a:lvl9pPr>
          </a:lstStyle>
          <a:p>
            <a:pPr eaLnBrk="1" hangingPunct="1"/>
            <a:r>
              <a:rPr lang="en-US" sz="2800" b="1" dirty="0">
                <a:solidFill>
                  <a:schemeClr val="bg1"/>
                </a:solidFill>
              </a:rPr>
              <a:t>Lesson Overview </a:t>
            </a:r>
            <a:r>
              <a:rPr lang="en-US" sz="2800" b="1" dirty="0" smtClean="0">
                <a:solidFill>
                  <a:schemeClr val="bg1"/>
                </a:solidFill>
              </a:rPr>
              <a:t>(4 </a:t>
            </a:r>
            <a:r>
              <a:rPr lang="en-US" sz="2800" b="1" dirty="0">
                <a:solidFill>
                  <a:schemeClr val="bg1"/>
                </a:solidFill>
              </a:rPr>
              <a:t>of </a:t>
            </a:r>
            <a:r>
              <a:rPr lang="en-US" sz="2800" b="1" dirty="0" smtClean="0">
                <a:solidFill>
                  <a:schemeClr val="bg1"/>
                </a:solidFill>
              </a:rPr>
              <a:t>4)</a:t>
            </a:r>
            <a:endParaRPr lang="en-US" sz="2000" dirty="0">
              <a:solidFill>
                <a:schemeClr val="bg1"/>
              </a:solidFill>
            </a:endParaRPr>
          </a:p>
        </p:txBody>
      </p:sp>
      <p:graphicFrame>
        <p:nvGraphicFramePr>
          <p:cNvPr id="8" name="Table 7"/>
          <p:cNvGraphicFramePr>
            <a:graphicFrameLocks noGrp="1"/>
          </p:cNvGraphicFramePr>
          <p:nvPr>
            <p:extLst>
              <p:ext uri="{D42A27DB-BD31-4B8C-83A1-F6EECF244321}">
                <p14:modId xmlns:p14="http://schemas.microsoft.com/office/powerpoint/2010/main" val="260601707"/>
              </p:ext>
            </p:extLst>
          </p:nvPr>
        </p:nvGraphicFramePr>
        <p:xfrm>
          <a:off x="228600" y="868363"/>
          <a:ext cx="8632825" cy="5845915"/>
        </p:xfrm>
        <a:graphic>
          <a:graphicData uri="http://schemas.openxmlformats.org/drawingml/2006/table">
            <a:tbl>
              <a:tblPr>
                <a:tableStyleId>{2D5ABB26-0587-4C30-8999-92F81FD0307C}</a:tableStyleId>
              </a:tblPr>
              <a:tblGrid>
                <a:gridCol w="1969066"/>
                <a:gridCol w="6663759"/>
              </a:tblGrid>
              <a:tr h="1889022">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u="none" strike="noStrike" cap="none" normalizeH="0" baseline="0" dirty="0" smtClean="0">
                          <a:ln>
                            <a:noFill/>
                          </a:ln>
                          <a:solidFill>
                            <a:srgbClr val="FFFF00"/>
                          </a:solidFill>
                          <a:effectLst/>
                        </a:rPr>
                        <a:t>Common Core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u="none" strike="noStrike" cap="none" normalizeH="0" baseline="0" dirty="0" smtClean="0">
                          <a:ln>
                            <a:noFill/>
                          </a:ln>
                          <a:solidFill>
                            <a:srgbClr val="FFFF00"/>
                          </a:solidFill>
                          <a:effectLst/>
                        </a:rPr>
                        <a:t>State Standard</a:t>
                      </a:r>
                      <a:endParaRPr kumimoji="0" lang="en-US" sz="1800" b="0" i="0" u="none" strike="noStrike" cap="none" normalizeH="0" baseline="0" dirty="0" smtClean="0">
                        <a:ln>
                          <a:noFill/>
                        </a:ln>
                        <a:solidFill>
                          <a:srgbClr val="FFFF00"/>
                        </a:solidFill>
                        <a:effectLst/>
                        <a:latin typeface="Cambria" charset="0"/>
                        <a:ea typeface="Cambria" charset="0"/>
                      </a:endParaRPr>
                    </a:p>
                  </a:txBody>
                  <a:tcPr marL="68576" marR="68576" marT="0" marB="0" horzOverflow="overflow"/>
                </a:tc>
                <a:tc>
                  <a:txBody>
                    <a:bodyPr/>
                    <a:lstStyle/>
                    <a:p>
                      <a:r>
                        <a:rPr lang="en-US" sz="1800" kern="1200" dirty="0" smtClean="0">
                          <a:solidFill>
                            <a:schemeClr val="bg1"/>
                          </a:solidFill>
                          <a:effectLst/>
                          <a:latin typeface="+mn-lt"/>
                          <a:ea typeface="+mn-ea"/>
                          <a:cs typeface="+mn-cs"/>
                        </a:rPr>
                        <a:t>6.NS.5. Understand that positive and negative numbers are used together to describe quantities having opposite directions or values (e.g., temperature above/below zero, elevation above/below sea level, credits/debits, positive/negative electric charge); use positive and negative numbers to represent quantities in real-world contexts, explaining the meaning of 0 in each situation.</a:t>
                      </a:r>
                      <a:endParaRPr lang="en-US" sz="1800" kern="1200" dirty="0">
                        <a:solidFill>
                          <a:schemeClr val="bg1"/>
                        </a:solidFill>
                        <a:effectLst/>
                        <a:latin typeface="+mn-lt"/>
                        <a:ea typeface="+mn-ea"/>
                        <a:cs typeface="+mn-cs"/>
                      </a:endParaRPr>
                    </a:p>
                  </a:txBody>
                  <a:tcPr marL="68576" marR="68576" marT="0" marB="0" horzOverflow="overflow"/>
                </a:tc>
              </a:tr>
              <a:tr h="1500082">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u="none" strike="noStrike" cap="none" normalizeH="0" baseline="0" dirty="0" smtClean="0">
                          <a:ln>
                            <a:noFill/>
                          </a:ln>
                          <a:solidFill>
                            <a:srgbClr val="FFFF00"/>
                          </a:solidFill>
                          <a:effectLst/>
                        </a:rPr>
                        <a:t>Before and After</a:t>
                      </a:r>
                      <a:endParaRPr kumimoji="0" lang="en-US" sz="1800" b="0" i="0" u="none" strike="noStrike" cap="none" normalizeH="0" baseline="0" dirty="0" smtClean="0">
                        <a:ln>
                          <a:noFill/>
                        </a:ln>
                        <a:solidFill>
                          <a:srgbClr val="FFFF00"/>
                        </a:solidFill>
                        <a:effectLst/>
                        <a:latin typeface="Cambria" charset="0"/>
                        <a:ea typeface="Cambria" charset="0"/>
                      </a:endParaRPr>
                    </a:p>
                  </a:txBody>
                  <a:tcPr marL="68576" marR="68576" marT="0" marB="0" horzOverflow="overflow"/>
                </a:tc>
                <a:tc>
                  <a:txBody>
                    <a:bodyPr/>
                    <a:lstStyle/>
                    <a:p>
                      <a:r>
                        <a:rPr lang="en-US" sz="1800" kern="1200" dirty="0" smtClean="0">
                          <a:solidFill>
                            <a:schemeClr val="bg1"/>
                          </a:solidFill>
                          <a:effectLst/>
                          <a:latin typeface="+mn-lt"/>
                          <a:ea typeface="+mn-ea"/>
                          <a:cs typeface="+mn-cs"/>
                        </a:rPr>
                        <a:t>Students are expected to have been introduced to the number line and understand the general properties. This lesson focuses on the language of real world context and how they can be represented as integers on a number line. This lesson should followed lessons that develop students’ understanding of rational numbers as points on the number line, extend number line diagrams and coordinate axes familiar from previous grades to represent points on the line and in the plane with negative number coordinates.</a:t>
                      </a:r>
                      <a:endParaRPr lang="en-US" sz="1800" kern="1200" dirty="0">
                        <a:solidFill>
                          <a:schemeClr val="bg1"/>
                        </a:solidFill>
                        <a:effectLst/>
                        <a:latin typeface="+mn-lt"/>
                        <a:ea typeface="+mn-ea"/>
                        <a:cs typeface="+mn-cs"/>
                      </a:endParaRPr>
                    </a:p>
                  </a:txBody>
                  <a:tcPr marL="68576" marR="68576" marT="0" marB="0" horzOverflow="overflow"/>
                </a:tc>
              </a:tr>
              <a:tr h="176233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u="none" strike="noStrike" cap="none" normalizeH="0" baseline="0" dirty="0" smtClean="0">
                          <a:ln>
                            <a:noFill/>
                          </a:ln>
                          <a:solidFill>
                            <a:srgbClr val="FFFF00"/>
                          </a:solidFill>
                          <a:effectLst/>
                        </a:rPr>
                        <a:t>Topic Background</a:t>
                      </a:r>
                      <a:endParaRPr kumimoji="0" lang="en-US" sz="1800" b="0" i="0" u="none" strike="noStrike" cap="none" normalizeH="0" baseline="0" dirty="0" smtClean="0">
                        <a:ln>
                          <a:noFill/>
                        </a:ln>
                        <a:solidFill>
                          <a:srgbClr val="FFFF00"/>
                        </a:solidFill>
                        <a:effectLst/>
                        <a:latin typeface="Cambria" charset="0"/>
                        <a:ea typeface="Cambria" charset="0"/>
                      </a:endParaRPr>
                    </a:p>
                  </a:txBody>
                  <a:tcPr marL="68576" marR="68576" marT="0" marB="0"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1800" kern="1200" dirty="0" smtClean="0">
                          <a:solidFill>
                            <a:schemeClr val="bg1"/>
                          </a:solidFill>
                          <a:effectLst/>
                          <a:latin typeface="+mn-lt"/>
                          <a:ea typeface="+mn-ea"/>
                          <a:cs typeface="+mn-cs"/>
                        </a:rPr>
                        <a:t>Tell the students that as much as this is a math lesson it is more of a vocabulary lesson of real world situations that can be described using integers on a number line.</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bg1"/>
                        </a:solidFill>
                        <a:effectLst/>
                        <a:latin typeface="Cambria" charset="0"/>
                        <a:ea typeface="Cambria" charset="0"/>
                      </a:endParaRPr>
                    </a:p>
                  </a:txBody>
                  <a:tcPr marL="68576" marR="68576" marT="0" marB="0" horzOverflow="overflow"/>
                </a:tc>
              </a:tr>
            </a:tbl>
          </a:graphicData>
        </a:graphic>
      </p:graphicFrame>
    </p:spTree>
    <p:extLst>
      <p:ext uri="{BB962C8B-B14F-4D97-AF65-F5344CB8AC3E}">
        <p14:creationId xmlns:p14="http://schemas.microsoft.com/office/powerpoint/2010/main" val="881327587"/>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Green Background"/>
          <p:cNvSpPr>
            <a:spLocks noChangeArrowheads="1"/>
          </p:cNvSpPr>
          <p:nvPr/>
        </p:nvSpPr>
        <p:spPr bwMode="auto">
          <a:xfrm>
            <a:off x="228600" y="457200"/>
            <a:ext cx="8839200" cy="1297394"/>
          </a:xfrm>
          <a:prstGeom prst="roundRect">
            <a:avLst>
              <a:gd name="adj" fmla="val 25000"/>
            </a:avLst>
          </a:prstGeom>
          <a:gradFill rotWithShape="1">
            <a:gsLst>
              <a:gs pos="0">
                <a:srgbClr val="1F3316"/>
              </a:gs>
              <a:gs pos="50000">
                <a:srgbClr val="324D24"/>
              </a:gs>
              <a:gs pos="100000">
                <a:srgbClr val="3D5D2D"/>
              </a:gs>
            </a:gsLst>
            <a:lin ang="0" scaled="1"/>
          </a:gradFill>
          <a:ln w="19050">
            <a:solidFill>
              <a:schemeClr val="bg1"/>
            </a:solidFill>
            <a:round/>
            <a:headEnd/>
            <a:tailEnd/>
          </a:ln>
        </p:spPr>
        <p:txBody>
          <a:bodyPr wrap="none" anchor="ctr"/>
          <a:lstStyle/>
          <a:p>
            <a:endParaRPr lang="es-ES" sz="2000" b="1" dirty="0">
              <a:solidFill>
                <a:srgbClr val="FFFF00"/>
              </a:solidFill>
            </a:endParaRPr>
          </a:p>
        </p:txBody>
      </p:sp>
      <p:sp>
        <p:nvSpPr>
          <p:cNvPr id="17411" name="Page Title"/>
          <p:cNvSpPr>
            <a:spLocks noGrp="1"/>
          </p:cNvSpPr>
          <p:nvPr>
            <p:ph type="title" idx="4294967295"/>
          </p:nvPr>
        </p:nvSpPr>
        <p:spPr>
          <a:xfrm>
            <a:off x="152400" y="-76200"/>
            <a:ext cx="8229600" cy="639763"/>
          </a:xfrm>
        </p:spPr>
        <p:txBody>
          <a:bodyPr/>
          <a:lstStyle/>
          <a:p>
            <a:pPr algn="l"/>
            <a:r>
              <a:rPr lang="en-US" sz="3200" b="1" dirty="0" smtClean="0">
                <a:solidFill>
                  <a:schemeClr val="bg1"/>
                </a:solidFill>
              </a:rPr>
              <a:t>Warm Up: Think, Pair, Share</a:t>
            </a:r>
          </a:p>
        </p:txBody>
      </p:sp>
      <p:sp>
        <p:nvSpPr>
          <p:cNvPr id="17412" name="Black Background"/>
          <p:cNvSpPr>
            <a:spLocks noChangeArrowheads="1"/>
          </p:cNvSpPr>
          <p:nvPr/>
        </p:nvSpPr>
        <p:spPr bwMode="auto">
          <a:xfrm>
            <a:off x="268288" y="1981200"/>
            <a:ext cx="8686800" cy="3566206"/>
          </a:xfrm>
          <a:prstGeom prst="roundRect">
            <a:avLst>
              <a:gd name="adj" fmla="val 7954"/>
            </a:avLst>
          </a:prstGeom>
          <a:solidFill>
            <a:schemeClr val="tx1"/>
          </a:solidFill>
          <a:ln w="19050">
            <a:solidFill>
              <a:schemeClr val="bg1"/>
            </a:solidFill>
            <a:round/>
            <a:headEnd/>
            <a:tailEnd/>
          </a:ln>
        </p:spPr>
        <p:txBody>
          <a:bodyPr wrap="none" anchor="ctr"/>
          <a:lstStyle/>
          <a:p>
            <a:endParaRPr lang="es-ES">
              <a:solidFill>
                <a:schemeClr val="bg1"/>
              </a:solidFill>
            </a:endParaRPr>
          </a:p>
        </p:txBody>
      </p:sp>
      <p:sp>
        <p:nvSpPr>
          <p:cNvPr id="5" name="Objective"/>
          <p:cNvSpPr txBox="1"/>
          <p:nvPr/>
        </p:nvSpPr>
        <p:spPr>
          <a:xfrm>
            <a:off x="228600" y="304800"/>
            <a:ext cx="8550275" cy="711200"/>
          </a:xfrm>
          <a:prstGeom prst="rect">
            <a:avLst/>
          </a:prstGeom>
        </p:spPr>
        <p:txBody>
          <a:bodyPr anchor="ctr">
            <a:normAutofit/>
          </a:bodyP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eaLnBrk="1" hangingPunct="1"/>
            <a:r>
              <a:rPr lang="en-US" sz="2400" b="1" i="1" dirty="0">
                <a:solidFill>
                  <a:srgbClr val="FFFF00"/>
                </a:solidFill>
                <a:cs typeface="Arial" charset="0"/>
              </a:rPr>
              <a:t>OBJECTIVE:</a:t>
            </a:r>
            <a:endParaRPr lang="en-US" sz="2400" dirty="0">
              <a:latin typeface="Perpetua" pitchFamily="2" charset="0"/>
            </a:endParaRPr>
          </a:p>
        </p:txBody>
      </p:sp>
      <p:sp>
        <p:nvSpPr>
          <p:cNvPr id="6" name="Agenda Link">
            <a:hlinkClick r:id="rId3" action="ppaction://hlinksldjump"/>
          </p:cNvPr>
          <p:cNvSpPr txBox="1"/>
          <p:nvPr/>
        </p:nvSpPr>
        <p:spPr>
          <a:xfrm>
            <a:off x="7696200" y="6096000"/>
            <a:ext cx="1016000" cy="419100"/>
          </a:xfrm>
          <a:prstGeom prst="rect">
            <a:avLst/>
          </a:prstGeom>
        </p:spPr>
        <p:txBody>
          <a:bodyPr wrap="none" anchor="ctr">
            <a:normAutofit/>
          </a:bodyPr>
          <a:lstStyle/>
          <a:p>
            <a:pPr fontAlgn="auto">
              <a:spcAft>
                <a:spcPts val="0"/>
              </a:spcAft>
              <a:defRPr/>
            </a:pPr>
            <a:r>
              <a:rPr lang="en-US" b="1" dirty="0">
                <a:solidFill>
                  <a:schemeClr val="bg1"/>
                </a:solidFill>
                <a:latin typeface="Perpetua" pitchFamily="18" charset="0"/>
                <a:ea typeface="+mj-ea"/>
                <a:cs typeface="+mj-cs"/>
              </a:rPr>
              <a:t>Agenda</a:t>
            </a:r>
          </a:p>
        </p:txBody>
      </p:sp>
      <p:sp>
        <p:nvSpPr>
          <p:cNvPr id="2" name="TextBox 1"/>
          <p:cNvSpPr txBox="1"/>
          <p:nvPr/>
        </p:nvSpPr>
        <p:spPr>
          <a:xfrm>
            <a:off x="1676400" y="457200"/>
            <a:ext cx="7391400" cy="1323439"/>
          </a:xfrm>
          <a:prstGeom prst="rect">
            <a:avLst/>
          </a:prstGeom>
          <a:noFill/>
        </p:spPr>
        <p:txBody>
          <a:bodyPr wrap="square" rtlCol="0">
            <a:spAutoFit/>
          </a:bodyPr>
          <a:lstStyle/>
          <a:p>
            <a:r>
              <a:rPr lang="en-US" sz="1600" dirty="0" smtClean="0">
                <a:solidFill>
                  <a:srgbClr val="FFFF00"/>
                </a:solidFill>
                <a:latin typeface="Comic Sans MS" pitchFamily="66" charset="0"/>
              </a:rPr>
              <a:t>SWBAT understand that positive and negative numbers are used together to describe quantities having opposite directions or values by using positive and negative numbers to represent quantities in real world context.</a:t>
            </a:r>
          </a:p>
          <a:p>
            <a:r>
              <a:rPr lang="en-US" sz="1600" dirty="0" smtClean="0">
                <a:solidFill>
                  <a:srgbClr val="FFFF00"/>
                </a:solidFill>
                <a:latin typeface="Comic Sans MS" pitchFamily="66" charset="0"/>
              </a:rPr>
              <a:t>Language objective: SWBAT  verbally describe positive and negative quantities within real world contexts.</a:t>
            </a:r>
          </a:p>
        </p:txBody>
      </p:sp>
      <p:sp>
        <p:nvSpPr>
          <p:cNvPr id="17415" name="Slide Number Placeholder 6"/>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algn="ctr" eaLnBrk="1" hangingPunct="1"/>
            <a:fld id="{A1A0D16D-0A65-4FF0-9F65-8C7BC48B74D7}" type="slidenum">
              <a:rPr lang="en-US">
                <a:solidFill>
                  <a:schemeClr val="bg1"/>
                </a:solidFill>
              </a:rPr>
              <a:pPr algn="ctr" eaLnBrk="1" hangingPunct="1"/>
              <a:t>7</a:t>
            </a:fld>
            <a:endParaRPr lang="en-US">
              <a:solidFill>
                <a:schemeClr val="bg1"/>
              </a:solidFill>
            </a:endParaRPr>
          </a:p>
        </p:txBody>
      </p:sp>
      <p:cxnSp>
        <p:nvCxnSpPr>
          <p:cNvPr id="8" name="Straight Arrow Connector 7"/>
          <p:cNvCxnSpPr/>
          <p:nvPr/>
        </p:nvCxnSpPr>
        <p:spPr>
          <a:xfrm flipH="1">
            <a:off x="381000" y="4505325"/>
            <a:ext cx="169863" cy="11113"/>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10" name="Straight Arrow Connector 9"/>
          <p:cNvCxnSpPr/>
          <p:nvPr/>
        </p:nvCxnSpPr>
        <p:spPr>
          <a:xfrm>
            <a:off x="8458200" y="4516438"/>
            <a:ext cx="254000" cy="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pic>
        <p:nvPicPr>
          <p:cNvPr id="17475" name="Picture 67" descr="C:\Users\Owner\AppData\Local\Microsoft\Windows\Temporary Internet Files\Content.IE5\MR4WX064\MC900078783[1].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18473" y="845403"/>
            <a:ext cx="1534127" cy="12517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 name="TextBox 18">
            <a:hlinkClick r:id="rId5" action="ppaction://hlinksldjump"/>
          </p:cNvPr>
          <p:cNvSpPr txBox="1"/>
          <p:nvPr/>
        </p:nvSpPr>
        <p:spPr>
          <a:xfrm>
            <a:off x="2667000" y="6096000"/>
            <a:ext cx="1219200" cy="369332"/>
          </a:xfrm>
          <a:prstGeom prst="rect">
            <a:avLst/>
          </a:prstGeom>
          <a:noFill/>
        </p:spPr>
        <p:txBody>
          <a:bodyPr wrap="square" rtlCol="0">
            <a:spAutoFit/>
          </a:bodyPr>
          <a:lstStyle/>
          <a:p>
            <a:pPr algn="ctr"/>
            <a:r>
              <a:rPr lang="en-US" dirty="0" smtClean="0">
                <a:solidFill>
                  <a:schemeClr val="bg1"/>
                </a:solidFill>
              </a:rPr>
              <a:t>Hint</a:t>
            </a:r>
            <a:endParaRPr lang="en-US" dirty="0">
              <a:solidFill>
                <a:schemeClr val="bg1"/>
              </a:solidFill>
            </a:endParaRPr>
          </a:p>
        </p:txBody>
      </p:sp>
      <p:sp>
        <p:nvSpPr>
          <p:cNvPr id="27" name="TextBox 26"/>
          <p:cNvSpPr txBox="1"/>
          <p:nvPr/>
        </p:nvSpPr>
        <p:spPr>
          <a:xfrm>
            <a:off x="282802" y="1754594"/>
            <a:ext cx="6642468" cy="2308324"/>
          </a:xfrm>
          <a:prstGeom prst="rect">
            <a:avLst/>
          </a:prstGeom>
          <a:noFill/>
        </p:spPr>
        <p:txBody>
          <a:bodyPr wrap="square" rtlCol="0">
            <a:spAutoFit/>
          </a:bodyPr>
          <a:lstStyle/>
          <a:p>
            <a:pPr algn="just"/>
            <a:endParaRPr lang="en-US" sz="2400" dirty="0" smtClean="0">
              <a:solidFill>
                <a:srgbClr val="FFFF00"/>
              </a:solidFill>
              <a:latin typeface="Comic Sans MS" pitchFamily="66" charset="0"/>
            </a:endParaRPr>
          </a:p>
          <a:p>
            <a:pPr algn="just"/>
            <a:r>
              <a:rPr lang="en-US" sz="2400" dirty="0" smtClean="0">
                <a:solidFill>
                  <a:srgbClr val="FFFF00"/>
                </a:solidFill>
                <a:latin typeface="Comic Sans MS" pitchFamily="66" charset="0"/>
              </a:rPr>
              <a:t>At 8 am the temperature was -17 °F degrees. At 3:00 pm the temperature was -22 °F degrees. Was it warmer or colder at 8 am? </a:t>
            </a:r>
            <a:r>
              <a:rPr lang="en-US" sz="2400" dirty="0">
                <a:solidFill>
                  <a:srgbClr val="FFFF00"/>
                </a:solidFill>
                <a:latin typeface="Comic Sans MS" pitchFamily="66" charset="0"/>
              </a:rPr>
              <a:t> </a:t>
            </a:r>
            <a:r>
              <a:rPr lang="en-US" sz="2400" dirty="0" smtClean="0">
                <a:solidFill>
                  <a:srgbClr val="FFFF00"/>
                </a:solidFill>
                <a:latin typeface="Comic Sans MS" pitchFamily="66" charset="0"/>
              </a:rPr>
              <a:t>Be prepared to explain your answer in words or with a drawing.</a:t>
            </a:r>
            <a:endParaRPr lang="en-US" sz="2400" dirty="0">
              <a:solidFill>
                <a:srgbClr val="FFFF00"/>
              </a:solidFill>
              <a:latin typeface="Comic Sans MS" pitchFamily="66" charset="0"/>
            </a:endParaRPr>
          </a:p>
        </p:txBody>
      </p:sp>
      <p:pic>
        <p:nvPicPr>
          <p:cNvPr id="1031" name="Picture 7" descr="C:\Users\Owner\AppData\Local\Microsoft\Windows\Temporary Internet Files\Content.IE5\MR4WX064\MC900439774[1].pn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81000" y="4267200"/>
            <a:ext cx="2218730" cy="2218730"/>
          </a:xfrm>
          <a:prstGeom prst="rect">
            <a:avLst/>
          </a:prstGeom>
          <a:noFill/>
          <a:extLst>
            <a:ext uri="{909E8E84-426E-40DD-AFC4-6F175D3DCCD1}">
              <a14:hiddenFill xmlns:a14="http://schemas.microsoft.com/office/drawing/2010/main">
                <a:solidFill>
                  <a:srgbClr val="FFFFFF"/>
                </a:solidFill>
              </a14:hiddenFill>
            </a:ext>
          </a:extLst>
        </p:spPr>
      </p:pic>
      <p:pic>
        <p:nvPicPr>
          <p:cNvPr id="4098" name="Picture 2" descr="C:\Users\Owner\AppData\Local\Microsoft\Windows\Temporary Internet Files\Content.IE5\URBRUC0J\MP900430456[1].jp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7372065" y="1981200"/>
            <a:ext cx="1771935" cy="356620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789501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nodeType="withEffect">
                                  <p:stCondLst>
                                    <p:cond delay="0"/>
                                  </p:stCondLst>
                                  <p:childTnLst>
                                    <p:set>
                                      <p:cBhvr>
                                        <p:cTn id="6" dur="1" fill="hold">
                                          <p:stCondLst>
                                            <p:cond delay="0"/>
                                          </p:stCondLst>
                                        </p:cTn>
                                        <p:tgtEl>
                                          <p:spTgt spid="1031"/>
                                        </p:tgtEl>
                                        <p:attrNameLst>
                                          <p:attrName>style.visibility</p:attrName>
                                        </p:attrNameLst>
                                      </p:cBhvr>
                                      <p:to>
                                        <p:strVal val="visible"/>
                                      </p:to>
                                    </p:set>
                                    <p:animEffect transition="in" filter="fade">
                                      <p:cBhvr>
                                        <p:cTn id="7" dur="1000"/>
                                        <p:tgtEl>
                                          <p:spTgt spid="1031"/>
                                        </p:tgtEl>
                                      </p:cBhvr>
                                    </p:animEffect>
                                    <p:anim calcmode="lin" valueType="num">
                                      <p:cBhvr>
                                        <p:cTn id="8" dur="1000" fill="hold"/>
                                        <p:tgtEl>
                                          <p:spTgt spid="1031"/>
                                        </p:tgtEl>
                                        <p:attrNameLst>
                                          <p:attrName>ppt_x</p:attrName>
                                        </p:attrNameLst>
                                      </p:cBhvr>
                                      <p:tavLst>
                                        <p:tav tm="0">
                                          <p:val>
                                            <p:strVal val="#ppt_x"/>
                                          </p:val>
                                        </p:tav>
                                        <p:tav tm="100000">
                                          <p:val>
                                            <p:strVal val="#ppt_x"/>
                                          </p:val>
                                        </p:tav>
                                      </p:tavLst>
                                    </p:anim>
                                    <p:anim calcmode="lin" valueType="num">
                                      <p:cBhvr>
                                        <p:cTn id="9" dur="1000" fill="hold"/>
                                        <p:tgtEl>
                                          <p:spTgt spid="103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7410" name="Green Background"/>
          <p:cNvSpPr>
            <a:spLocks noChangeArrowheads="1"/>
          </p:cNvSpPr>
          <p:nvPr/>
        </p:nvSpPr>
        <p:spPr bwMode="auto">
          <a:xfrm>
            <a:off x="228600" y="457200"/>
            <a:ext cx="8839200" cy="1297394"/>
          </a:xfrm>
          <a:prstGeom prst="roundRect">
            <a:avLst>
              <a:gd name="adj" fmla="val 25000"/>
            </a:avLst>
          </a:prstGeom>
          <a:gradFill rotWithShape="1">
            <a:gsLst>
              <a:gs pos="0">
                <a:srgbClr val="1F3316"/>
              </a:gs>
              <a:gs pos="50000">
                <a:srgbClr val="324D24"/>
              </a:gs>
              <a:gs pos="100000">
                <a:srgbClr val="3D5D2D"/>
              </a:gs>
            </a:gsLst>
            <a:lin ang="0" scaled="1"/>
          </a:gradFill>
          <a:ln w="19050">
            <a:solidFill>
              <a:schemeClr val="bg1"/>
            </a:solidFill>
            <a:round/>
            <a:headEnd/>
            <a:tailEnd/>
          </a:ln>
        </p:spPr>
        <p:txBody>
          <a:bodyPr wrap="none" anchor="ctr"/>
          <a:lstStyle/>
          <a:p>
            <a:endParaRPr lang="es-ES" sz="2000" b="1" dirty="0">
              <a:solidFill>
                <a:srgbClr val="FFFF00"/>
              </a:solidFill>
            </a:endParaRPr>
          </a:p>
        </p:txBody>
      </p:sp>
      <p:sp>
        <p:nvSpPr>
          <p:cNvPr id="17411" name="Page Title"/>
          <p:cNvSpPr>
            <a:spLocks noGrp="1"/>
          </p:cNvSpPr>
          <p:nvPr>
            <p:ph type="title" idx="4294967295"/>
          </p:nvPr>
        </p:nvSpPr>
        <p:spPr>
          <a:xfrm>
            <a:off x="152400" y="-76200"/>
            <a:ext cx="8229600" cy="639763"/>
          </a:xfrm>
        </p:spPr>
        <p:txBody>
          <a:bodyPr/>
          <a:lstStyle/>
          <a:p>
            <a:pPr algn="l"/>
            <a:r>
              <a:rPr lang="en-US" sz="3200" b="1" dirty="0" smtClean="0">
                <a:solidFill>
                  <a:schemeClr val="bg1"/>
                </a:solidFill>
              </a:rPr>
              <a:t>Warm Up: Think, Pair, Share</a:t>
            </a:r>
          </a:p>
        </p:txBody>
      </p:sp>
      <p:sp>
        <p:nvSpPr>
          <p:cNvPr id="17412" name="Black Background"/>
          <p:cNvSpPr>
            <a:spLocks noChangeArrowheads="1"/>
          </p:cNvSpPr>
          <p:nvPr/>
        </p:nvSpPr>
        <p:spPr bwMode="auto">
          <a:xfrm>
            <a:off x="268288" y="1981200"/>
            <a:ext cx="8686800" cy="3566206"/>
          </a:xfrm>
          <a:prstGeom prst="roundRect">
            <a:avLst>
              <a:gd name="adj" fmla="val 7954"/>
            </a:avLst>
          </a:prstGeom>
          <a:solidFill>
            <a:schemeClr val="tx1"/>
          </a:solidFill>
          <a:ln w="19050">
            <a:solidFill>
              <a:schemeClr val="bg1"/>
            </a:solidFill>
            <a:round/>
            <a:headEnd/>
            <a:tailEnd/>
          </a:ln>
        </p:spPr>
        <p:txBody>
          <a:bodyPr wrap="none" anchor="ctr"/>
          <a:lstStyle/>
          <a:p>
            <a:endParaRPr lang="es-ES">
              <a:solidFill>
                <a:schemeClr val="bg1"/>
              </a:solidFill>
            </a:endParaRPr>
          </a:p>
        </p:txBody>
      </p:sp>
      <p:sp>
        <p:nvSpPr>
          <p:cNvPr id="5" name="Objective"/>
          <p:cNvSpPr txBox="1"/>
          <p:nvPr/>
        </p:nvSpPr>
        <p:spPr>
          <a:xfrm>
            <a:off x="228600" y="304800"/>
            <a:ext cx="8550275" cy="711200"/>
          </a:xfrm>
          <a:prstGeom prst="rect">
            <a:avLst/>
          </a:prstGeom>
        </p:spPr>
        <p:txBody>
          <a:bodyPr anchor="ctr">
            <a:normAutofit/>
          </a:bodyP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eaLnBrk="1" hangingPunct="1"/>
            <a:r>
              <a:rPr lang="en-US" sz="2400" b="1" i="1" dirty="0">
                <a:solidFill>
                  <a:srgbClr val="FFFF00"/>
                </a:solidFill>
                <a:cs typeface="Arial" charset="0"/>
              </a:rPr>
              <a:t>OBJECTIVE:</a:t>
            </a:r>
            <a:endParaRPr lang="en-US" sz="2400" dirty="0">
              <a:latin typeface="Perpetua" pitchFamily="2" charset="0"/>
            </a:endParaRPr>
          </a:p>
        </p:txBody>
      </p:sp>
      <p:sp>
        <p:nvSpPr>
          <p:cNvPr id="6" name="Agenda Link">
            <a:hlinkClick r:id="rId3" action="ppaction://hlinksldjump"/>
          </p:cNvPr>
          <p:cNvSpPr txBox="1"/>
          <p:nvPr/>
        </p:nvSpPr>
        <p:spPr>
          <a:xfrm>
            <a:off x="7696200" y="6096000"/>
            <a:ext cx="1016000" cy="419100"/>
          </a:xfrm>
          <a:prstGeom prst="rect">
            <a:avLst/>
          </a:prstGeom>
        </p:spPr>
        <p:txBody>
          <a:bodyPr wrap="none" anchor="ctr">
            <a:normAutofit/>
          </a:bodyPr>
          <a:lstStyle/>
          <a:p>
            <a:pPr fontAlgn="auto">
              <a:spcAft>
                <a:spcPts val="0"/>
              </a:spcAft>
              <a:defRPr/>
            </a:pPr>
            <a:r>
              <a:rPr lang="en-US" b="1" dirty="0">
                <a:solidFill>
                  <a:schemeClr val="bg1"/>
                </a:solidFill>
                <a:latin typeface="Perpetua" pitchFamily="18" charset="0"/>
                <a:ea typeface="+mj-ea"/>
                <a:cs typeface="+mj-cs"/>
              </a:rPr>
              <a:t>Agenda</a:t>
            </a:r>
          </a:p>
        </p:txBody>
      </p:sp>
      <p:sp>
        <p:nvSpPr>
          <p:cNvPr id="2" name="TextBox 1"/>
          <p:cNvSpPr txBox="1"/>
          <p:nvPr/>
        </p:nvSpPr>
        <p:spPr>
          <a:xfrm>
            <a:off x="1676400" y="457200"/>
            <a:ext cx="7391400" cy="1323439"/>
          </a:xfrm>
          <a:prstGeom prst="rect">
            <a:avLst/>
          </a:prstGeom>
          <a:noFill/>
        </p:spPr>
        <p:txBody>
          <a:bodyPr wrap="square" rtlCol="0">
            <a:spAutoFit/>
          </a:bodyPr>
          <a:lstStyle/>
          <a:p>
            <a:r>
              <a:rPr lang="en-US" sz="1600" dirty="0" smtClean="0">
                <a:solidFill>
                  <a:srgbClr val="FFFF00"/>
                </a:solidFill>
                <a:latin typeface="Comic Sans MS" pitchFamily="66" charset="0"/>
              </a:rPr>
              <a:t>SWBAT understand that positive and negative numbers are used together to describe quantities having opposite directions or values by using positive and negative numbers to represent quantities in real world context.</a:t>
            </a:r>
          </a:p>
          <a:p>
            <a:r>
              <a:rPr lang="en-US" sz="1600" dirty="0" smtClean="0">
                <a:solidFill>
                  <a:srgbClr val="FFFF00"/>
                </a:solidFill>
                <a:latin typeface="Comic Sans MS" pitchFamily="66" charset="0"/>
              </a:rPr>
              <a:t>Language objective: SWBAT  verbally describe positive and negative quantities within real world contexts.</a:t>
            </a:r>
          </a:p>
        </p:txBody>
      </p:sp>
      <p:sp>
        <p:nvSpPr>
          <p:cNvPr id="17415" name="Slide Number Placeholder 6"/>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algn="ctr" eaLnBrk="1" hangingPunct="1"/>
            <a:fld id="{A1A0D16D-0A65-4FF0-9F65-8C7BC48B74D7}" type="slidenum">
              <a:rPr lang="en-US">
                <a:solidFill>
                  <a:schemeClr val="bg1"/>
                </a:solidFill>
              </a:rPr>
              <a:pPr algn="ctr" eaLnBrk="1" hangingPunct="1"/>
              <a:t>8</a:t>
            </a:fld>
            <a:endParaRPr lang="en-US">
              <a:solidFill>
                <a:schemeClr val="bg1"/>
              </a:solidFill>
            </a:endParaRPr>
          </a:p>
        </p:txBody>
      </p:sp>
      <p:cxnSp>
        <p:nvCxnSpPr>
          <p:cNvPr id="8" name="Straight Arrow Connector 7"/>
          <p:cNvCxnSpPr/>
          <p:nvPr/>
        </p:nvCxnSpPr>
        <p:spPr>
          <a:xfrm flipH="1">
            <a:off x="381000" y="4505325"/>
            <a:ext cx="169863" cy="11113"/>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10" name="Straight Arrow Connector 9"/>
          <p:cNvCxnSpPr/>
          <p:nvPr/>
        </p:nvCxnSpPr>
        <p:spPr>
          <a:xfrm>
            <a:off x="8458200" y="4516438"/>
            <a:ext cx="254000" cy="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pic>
        <p:nvPicPr>
          <p:cNvPr id="17475" name="Picture 67" descr="C:\Users\Owner\AppData\Local\Microsoft\Windows\Temporary Internet Files\Content.IE5\MR4WX064\MC900078783[1].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18473" y="845403"/>
            <a:ext cx="1534127" cy="12517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 name="TextBox 18">
            <a:hlinkClick r:id="rId5" action="ppaction://hlinksldjump"/>
          </p:cNvPr>
          <p:cNvSpPr txBox="1"/>
          <p:nvPr/>
        </p:nvSpPr>
        <p:spPr>
          <a:xfrm>
            <a:off x="2667000" y="6096000"/>
            <a:ext cx="1219200" cy="369332"/>
          </a:xfrm>
          <a:prstGeom prst="rect">
            <a:avLst/>
          </a:prstGeom>
          <a:noFill/>
        </p:spPr>
        <p:txBody>
          <a:bodyPr wrap="square" rtlCol="0">
            <a:spAutoFit/>
          </a:bodyPr>
          <a:lstStyle/>
          <a:p>
            <a:pPr algn="ctr"/>
            <a:r>
              <a:rPr lang="en-US" dirty="0" smtClean="0">
                <a:solidFill>
                  <a:schemeClr val="bg1"/>
                </a:solidFill>
              </a:rPr>
              <a:t>Hint</a:t>
            </a:r>
            <a:endParaRPr lang="en-US" dirty="0">
              <a:solidFill>
                <a:schemeClr val="bg1"/>
              </a:solidFill>
            </a:endParaRPr>
          </a:p>
        </p:txBody>
      </p:sp>
      <p:sp>
        <p:nvSpPr>
          <p:cNvPr id="27" name="TextBox 26"/>
          <p:cNvSpPr txBox="1"/>
          <p:nvPr/>
        </p:nvSpPr>
        <p:spPr>
          <a:xfrm>
            <a:off x="282802" y="1754594"/>
            <a:ext cx="6642468" cy="2308324"/>
          </a:xfrm>
          <a:prstGeom prst="rect">
            <a:avLst/>
          </a:prstGeom>
          <a:noFill/>
        </p:spPr>
        <p:txBody>
          <a:bodyPr wrap="square" rtlCol="0">
            <a:spAutoFit/>
          </a:bodyPr>
          <a:lstStyle/>
          <a:p>
            <a:pPr algn="just"/>
            <a:endParaRPr lang="en-US" sz="2400" dirty="0" smtClean="0">
              <a:solidFill>
                <a:srgbClr val="FFFF00"/>
              </a:solidFill>
              <a:latin typeface="Comic Sans MS" pitchFamily="66" charset="0"/>
            </a:endParaRPr>
          </a:p>
          <a:p>
            <a:pPr algn="just"/>
            <a:r>
              <a:rPr lang="en-US" sz="2400" dirty="0" smtClean="0">
                <a:solidFill>
                  <a:srgbClr val="FFFF00"/>
                </a:solidFill>
                <a:latin typeface="Comic Sans MS" pitchFamily="66" charset="0"/>
              </a:rPr>
              <a:t>At 8 am the temperature was -17 °F degrees. At 3:00 pm the temperature was -22 °F degrees. Was it warmer or colder at 8 am? </a:t>
            </a:r>
            <a:r>
              <a:rPr lang="en-US" sz="2400" dirty="0">
                <a:solidFill>
                  <a:srgbClr val="FFFF00"/>
                </a:solidFill>
                <a:latin typeface="Comic Sans MS" pitchFamily="66" charset="0"/>
              </a:rPr>
              <a:t> </a:t>
            </a:r>
            <a:r>
              <a:rPr lang="en-US" sz="2400" dirty="0" smtClean="0">
                <a:solidFill>
                  <a:srgbClr val="FFFF00"/>
                </a:solidFill>
                <a:latin typeface="Comic Sans MS" pitchFamily="66" charset="0"/>
              </a:rPr>
              <a:t>Be prepared to explain your answer in words or with a drawing.</a:t>
            </a:r>
            <a:endParaRPr lang="en-US" sz="2400" dirty="0">
              <a:solidFill>
                <a:srgbClr val="FFFF00"/>
              </a:solidFill>
              <a:latin typeface="Comic Sans MS" pitchFamily="66" charset="0"/>
            </a:endParaRPr>
          </a:p>
        </p:txBody>
      </p:sp>
      <p:pic>
        <p:nvPicPr>
          <p:cNvPr id="1031" name="Picture 7" descr="C:\Users\Owner\AppData\Local\Microsoft\Windows\Temporary Internet Files\Content.IE5\MR4WX064\MC900439774[1].pn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81000" y="4267200"/>
            <a:ext cx="2218730" cy="2218730"/>
          </a:xfrm>
          <a:prstGeom prst="rect">
            <a:avLst/>
          </a:prstGeom>
          <a:noFill/>
          <a:extLst>
            <a:ext uri="{909E8E84-426E-40DD-AFC4-6F175D3DCCD1}">
              <a14:hiddenFill xmlns:a14="http://schemas.microsoft.com/office/drawing/2010/main">
                <a:solidFill>
                  <a:srgbClr val="FFFFFF"/>
                </a:solidFill>
              </a14:hiddenFill>
            </a:ext>
          </a:extLst>
        </p:spPr>
      </p:pic>
      <p:pic>
        <p:nvPicPr>
          <p:cNvPr id="4098" name="Picture 2" descr="C:\Users\Owner\AppData\Local\Microsoft\Windows\Temporary Internet Files\Content.IE5\URBRUC0J\MP900430456[1].jp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7372065" y="1981200"/>
            <a:ext cx="1771935" cy="3566206"/>
          </a:xfrm>
          <a:prstGeom prst="rect">
            <a:avLst/>
          </a:prstGeom>
          <a:noFill/>
          <a:extLst>
            <a:ext uri="{909E8E84-426E-40DD-AFC4-6F175D3DCCD1}">
              <a14:hiddenFill xmlns:a14="http://schemas.microsoft.com/office/drawing/2010/main">
                <a:solidFill>
                  <a:srgbClr val="FFFFFF"/>
                </a:solidFill>
              </a14:hiddenFill>
            </a:ext>
          </a:extLst>
        </p:spPr>
      </p:pic>
      <p:sp>
        <p:nvSpPr>
          <p:cNvPr id="3" name="Cloud Callout 2"/>
          <p:cNvSpPr/>
          <p:nvPr/>
        </p:nvSpPr>
        <p:spPr>
          <a:xfrm>
            <a:off x="4096407" y="3486353"/>
            <a:ext cx="2514600" cy="2591254"/>
          </a:xfrm>
          <a:prstGeom prst="cloudCallout">
            <a:avLst>
              <a:gd name="adj1" fmla="val -57824"/>
              <a:gd name="adj2" fmla="val 4485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How far from zero is each integer?</a:t>
            </a:r>
            <a:endParaRPr lang="en-US" dirty="0"/>
          </a:p>
        </p:txBody>
      </p:sp>
    </p:spTree>
    <p:extLst>
      <p:ext uri="{BB962C8B-B14F-4D97-AF65-F5344CB8AC3E}">
        <p14:creationId xmlns:p14="http://schemas.microsoft.com/office/powerpoint/2010/main" val="76476010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AutoShape 29"/>
          <p:cNvSpPr>
            <a:spLocks noChangeArrowheads="1"/>
          </p:cNvSpPr>
          <p:nvPr/>
        </p:nvSpPr>
        <p:spPr bwMode="auto">
          <a:xfrm>
            <a:off x="184150" y="616439"/>
            <a:ext cx="8686800" cy="1323438"/>
          </a:xfrm>
          <a:prstGeom prst="roundRect">
            <a:avLst>
              <a:gd name="adj" fmla="val 25000"/>
            </a:avLst>
          </a:prstGeom>
          <a:gradFill rotWithShape="1">
            <a:gsLst>
              <a:gs pos="0">
                <a:srgbClr val="1F3316"/>
              </a:gs>
              <a:gs pos="50000">
                <a:srgbClr val="324D24"/>
              </a:gs>
              <a:gs pos="100000">
                <a:srgbClr val="3D5D2D"/>
              </a:gs>
            </a:gsLst>
            <a:lin ang="0" scaled="1"/>
          </a:gradFill>
          <a:ln w="19050">
            <a:solidFill>
              <a:schemeClr val="bg1"/>
            </a:solidFill>
            <a:round/>
            <a:headEnd/>
            <a:tailEnd/>
          </a:ln>
        </p:spPr>
        <p:txBody>
          <a:bodyPr wrap="none" anchor="ctr"/>
          <a:lstStyle/>
          <a:p>
            <a:endParaRPr lang="es-ES" sz="2000" b="1" dirty="0">
              <a:solidFill>
                <a:srgbClr val="FFFF00"/>
              </a:solidFill>
            </a:endParaRPr>
          </a:p>
        </p:txBody>
      </p:sp>
      <p:sp>
        <p:nvSpPr>
          <p:cNvPr id="18435" name="Page Title"/>
          <p:cNvSpPr>
            <a:spLocks noGrp="1"/>
          </p:cNvSpPr>
          <p:nvPr>
            <p:ph type="title" idx="4294967295"/>
          </p:nvPr>
        </p:nvSpPr>
        <p:spPr>
          <a:xfrm>
            <a:off x="152400" y="46037"/>
            <a:ext cx="8229600" cy="639763"/>
          </a:xfrm>
        </p:spPr>
        <p:txBody>
          <a:bodyPr/>
          <a:lstStyle/>
          <a:p>
            <a:pPr algn="l"/>
            <a:r>
              <a:rPr lang="en-US" sz="3200" b="1" dirty="0" smtClean="0">
                <a:solidFill>
                  <a:schemeClr val="bg1"/>
                </a:solidFill>
              </a:rPr>
              <a:t>Agenda:</a:t>
            </a:r>
          </a:p>
        </p:txBody>
      </p:sp>
      <p:sp>
        <p:nvSpPr>
          <p:cNvPr id="7" name="Objective"/>
          <p:cNvSpPr txBox="1"/>
          <p:nvPr/>
        </p:nvSpPr>
        <p:spPr>
          <a:xfrm>
            <a:off x="301625" y="533400"/>
            <a:ext cx="8550275" cy="711200"/>
          </a:xfrm>
          <a:prstGeom prst="rect">
            <a:avLst/>
          </a:prstGeom>
        </p:spPr>
        <p:txBody>
          <a:bodyPr anchor="ctr">
            <a:normAutofit/>
          </a:bodyP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eaLnBrk="1" hangingPunct="1"/>
            <a:r>
              <a:rPr lang="en-US" sz="2400" b="1" i="1" dirty="0">
                <a:solidFill>
                  <a:srgbClr val="FFFF00"/>
                </a:solidFill>
                <a:cs typeface="Arial" charset="0"/>
              </a:rPr>
              <a:t>OBJECTIVE:</a:t>
            </a:r>
            <a:endParaRPr lang="en-US" sz="2400" dirty="0">
              <a:latin typeface="Perpetua" pitchFamily="2" charset="0"/>
            </a:endParaRPr>
          </a:p>
        </p:txBody>
      </p:sp>
      <p:sp>
        <p:nvSpPr>
          <p:cNvPr id="18437" name="Warm Up Link">
            <a:hlinkClick r:id="rId3" action="ppaction://hlinksldjump"/>
          </p:cNvPr>
          <p:cNvSpPr txBox="1">
            <a:spLocks noChangeArrowheads="1"/>
          </p:cNvSpPr>
          <p:nvPr/>
        </p:nvSpPr>
        <p:spPr bwMode="auto">
          <a:xfrm>
            <a:off x="184150" y="2362200"/>
            <a:ext cx="4845050" cy="198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marL="457200" indent="-457200"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eaLnBrk="1" hangingPunct="1">
              <a:buAutoNum type="arabicParenR"/>
            </a:pPr>
            <a:r>
              <a:rPr lang="en-US" sz="2400" dirty="0" smtClean="0"/>
              <a:t>Warm </a:t>
            </a:r>
            <a:r>
              <a:rPr lang="en-US" sz="2400" dirty="0"/>
              <a:t>Up </a:t>
            </a:r>
            <a:r>
              <a:rPr lang="en-US" sz="2400" dirty="0" smtClean="0"/>
              <a:t>– Think, Pair </a:t>
            </a:r>
            <a:r>
              <a:rPr lang="en-US" sz="2400" dirty="0" smtClean="0"/>
              <a:t>Share</a:t>
            </a:r>
          </a:p>
          <a:p>
            <a:pPr eaLnBrk="1" hangingPunct="1">
              <a:buAutoNum type="arabicParenR"/>
            </a:pPr>
            <a:r>
              <a:rPr lang="en-US" sz="2400" dirty="0" smtClean="0"/>
              <a:t>Launch – </a:t>
            </a:r>
            <a:r>
              <a:rPr lang="en-US" sz="2400" dirty="0" err="1" smtClean="0"/>
              <a:t>Parnters</a:t>
            </a:r>
            <a:endParaRPr lang="en-US" sz="2400" dirty="0" smtClean="0"/>
          </a:p>
          <a:p>
            <a:pPr eaLnBrk="1" hangingPunct="1">
              <a:buAutoNum type="arabicParenR"/>
            </a:pPr>
            <a:r>
              <a:rPr lang="en-US" sz="2400" dirty="0" smtClean="0"/>
              <a:t>Explore – Whole </a:t>
            </a:r>
            <a:r>
              <a:rPr lang="en-US" sz="2400" dirty="0" err="1" smtClean="0"/>
              <a:t>Classs</a:t>
            </a:r>
            <a:endParaRPr lang="en-US" sz="2400" dirty="0" smtClean="0"/>
          </a:p>
          <a:p>
            <a:pPr eaLnBrk="1" hangingPunct="1">
              <a:buAutoNum type="arabicParenR"/>
            </a:pPr>
            <a:r>
              <a:rPr lang="en-US" sz="2400" dirty="0" smtClean="0"/>
              <a:t>Summary – Independent</a:t>
            </a:r>
          </a:p>
          <a:p>
            <a:pPr eaLnBrk="1" hangingPunct="1">
              <a:buAutoNum type="arabicParenR"/>
            </a:pPr>
            <a:r>
              <a:rPr lang="en-US" sz="2400" dirty="0" smtClean="0"/>
              <a:t>Practice - Independent</a:t>
            </a:r>
            <a:endParaRPr lang="en-US" sz="2400" dirty="0"/>
          </a:p>
        </p:txBody>
      </p:sp>
      <p:sp>
        <p:nvSpPr>
          <p:cNvPr id="18443" name="Slide Number Placeholder 20"/>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algn="ctr" eaLnBrk="1" hangingPunct="1"/>
            <a:fld id="{E227ADFB-9A4D-4AD2-896D-6517A091500A}" type="slidenum">
              <a:rPr lang="en-US">
                <a:solidFill>
                  <a:schemeClr val="bg1"/>
                </a:solidFill>
              </a:rPr>
              <a:pPr algn="ctr" eaLnBrk="1" hangingPunct="1"/>
              <a:t>9</a:t>
            </a:fld>
            <a:endParaRPr lang="en-US">
              <a:solidFill>
                <a:schemeClr val="bg1"/>
              </a:solidFill>
            </a:endParaRPr>
          </a:p>
        </p:txBody>
      </p:sp>
      <p:sp>
        <p:nvSpPr>
          <p:cNvPr id="18" name="TextBox 17"/>
          <p:cNvSpPr txBox="1"/>
          <p:nvPr/>
        </p:nvSpPr>
        <p:spPr>
          <a:xfrm>
            <a:off x="1968500" y="717371"/>
            <a:ext cx="6946900" cy="1200329"/>
          </a:xfrm>
          <a:prstGeom prst="rect">
            <a:avLst/>
          </a:prstGeom>
          <a:noFill/>
        </p:spPr>
        <p:txBody>
          <a:bodyPr wrap="square" rtlCol="0">
            <a:spAutoFit/>
          </a:bodyPr>
          <a:lstStyle/>
          <a:p>
            <a:r>
              <a:rPr lang="en-US" dirty="0" smtClean="0">
                <a:solidFill>
                  <a:srgbClr val="FFFF00"/>
                </a:solidFill>
                <a:latin typeface="Comic Sans MS" pitchFamily="66" charset="0"/>
              </a:rPr>
              <a:t>SWBAT: SWBAT understand that positive and negative numbers are used together to describe quantities having opposite directions or values by using positive and negative numbers to represent quantities in real world context.</a:t>
            </a:r>
            <a:endParaRPr lang="en-US" dirty="0">
              <a:solidFill>
                <a:srgbClr val="FFFF00"/>
              </a:solidFill>
              <a:latin typeface="Comic Sans MS" pitchFamily="66" charset="0"/>
            </a:endParaRPr>
          </a:p>
        </p:txBody>
      </p:sp>
      <p:pic>
        <p:nvPicPr>
          <p:cNvPr id="1026" name="Picture 2" descr="C:\Users\Owner\AppData\Local\Microsoft\Windows\Temporary Internet Files\Content.IE5\MR4WX064\MC900217206[1].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477857" y="4168675"/>
            <a:ext cx="1809598" cy="1697126"/>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10096</TotalTime>
  <Words>2278</Words>
  <Application>Microsoft Office PowerPoint</Application>
  <PresentationFormat>On-screen Show (4:3)</PresentationFormat>
  <Paragraphs>271</Paragraphs>
  <Slides>18</Slides>
  <Notes>17</Notes>
  <HiddenSlides>4</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18</vt:i4>
      </vt:variant>
    </vt:vector>
  </HeadingPairs>
  <TitlesOfParts>
    <vt:vector size="28" baseType="lpstr">
      <vt:lpstr>ＭＳ Ｐゴシック</vt:lpstr>
      <vt:lpstr>ＭＳ Ｐゴシック</vt:lpstr>
      <vt:lpstr>Arial</vt:lpstr>
      <vt:lpstr>Calibri</vt:lpstr>
      <vt:lpstr>Cambria</vt:lpstr>
      <vt:lpstr>Comic Sans MS</vt:lpstr>
      <vt:lpstr>MT Extra</vt:lpstr>
      <vt:lpstr>Perpetua</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Warm Up: Think, Pair, Share</vt:lpstr>
      <vt:lpstr>Warm Up: Think, Pair, Share</vt:lpstr>
      <vt:lpstr>Agenda:</vt:lpstr>
      <vt:lpstr>Launch: Partners</vt:lpstr>
      <vt:lpstr>Launch: Partners</vt:lpstr>
      <vt:lpstr>Guided Practice</vt:lpstr>
      <vt:lpstr>Launch: Partner Work</vt:lpstr>
      <vt:lpstr>Launch: Continued</vt:lpstr>
      <vt:lpstr>Launch: Continued</vt:lpstr>
      <vt:lpstr>1st Time Users of 21st Century Lessons</vt:lpstr>
      <vt:lpstr>1st Time Users of 21st Century Lessons</vt:lpstr>
      <vt:lpstr>1st Time Users of 21st Century Lessons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Shane Ulrich</dc:creator>
  <cp:lastModifiedBy>Melissa Folsom</cp:lastModifiedBy>
  <cp:revision>821</cp:revision>
  <cp:lastPrinted>2012-07-20T14:15:23Z</cp:lastPrinted>
  <dcterms:created xsi:type="dcterms:W3CDTF">2012-08-21T17:43:22Z</dcterms:created>
  <dcterms:modified xsi:type="dcterms:W3CDTF">2015-02-09T15:48:44Z</dcterms:modified>
</cp:coreProperties>
</file>